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4"/>
  </p:notesMasterIdLst>
  <p:sldIdLst>
    <p:sldId id="390" r:id="rId2"/>
    <p:sldId id="274" r:id="rId3"/>
    <p:sldId id="417" r:id="rId4"/>
    <p:sldId id="414" r:id="rId5"/>
    <p:sldId id="415" r:id="rId6"/>
    <p:sldId id="419" r:id="rId7"/>
    <p:sldId id="420" r:id="rId8"/>
    <p:sldId id="421" r:id="rId9"/>
    <p:sldId id="425" r:id="rId10"/>
    <p:sldId id="426" r:id="rId11"/>
    <p:sldId id="430" r:id="rId12"/>
    <p:sldId id="521" r:id="rId13"/>
    <p:sldId id="433" r:id="rId14"/>
    <p:sldId id="434" r:id="rId15"/>
    <p:sldId id="509" r:id="rId16"/>
    <p:sldId id="437" r:id="rId17"/>
    <p:sldId id="486" r:id="rId18"/>
    <p:sldId id="487" r:id="rId19"/>
    <p:sldId id="511" r:id="rId20"/>
    <p:sldId id="512" r:id="rId21"/>
    <p:sldId id="513" r:id="rId22"/>
    <p:sldId id="514" r:id="rId23"/>
    <p:sldId id="515" r:id="rId24"/>
    <p:sldId id="516" r:id="rId25"/>
    <p:sldId id="517" r:id="rId26"/>
    <p:sldId id="518" r:id="rId27"/>
    <p:sldId id="519" r:id="rId28"/>
    <p:sldId id="520" r:id="rId29"/>
    <p:sldId id="404" r:id="rId30"/>
    <p:sldId id="411" r:id="rId31"/>
    <p:sldId id="363" r:id="rId32"/>
    <p:sldId id="277" r:id="rId33"/>
  </p:sldIdLst>
  <p:sldSz cx="12192000" cy="6858000"/>
  <p:notesSz cx="6858000" cy="9144000"/>
  <p:embeddedFontLst>
    <p:embeddedFont>
      <p:font typeface="Andika" panose="02000000000000000000" pitchFamily="2" charset="0"/>
      <p:regular r:id="rId35"/>
      <p:bold r:id="rId36"/>
      <p:italic r:id="rId37"/>
      <p:boldItalic r:id="rId3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078390D-3040-4504-B8DB-427DD105D266}" v="51" dt="2026-07-16T11:19:23.64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93099" autoAdjust="0"/>
  </p:normalViewPr>
  <p:slideViewPr>
    <p:cSldViewPr snapToGrid="0">
      <p:cViewPr varScale="1">
        <p:scale>
          <a:sx n="79" d="100"/>
          <a:sy n="79" d="100"/>
        </p:scale>
        <p:origin x="-1044" y="39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viewProps" Target="viewProps.xml"/><Relationship Id="rId45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7-16T11:19:23.641" v="2497"/>
      <pc:docMkLst>
        <pc:docMk/>
      </pc:docMkLst>
      <pc:sldChg chg="modSp add">
        <pc:chgData name="Glen Jones" userId="e846aaca-4b24-4b13-b0d0-f2308e16b284" providerId="ADAL" clId="{ED47ACC3-9597-4D89-A1DC-43CF280EF274}" dt="2026-07-16T11:19:23.641" v="2497"/>
        <pc:sldMkLst>
          <pc:docMk/>
          <pc:sldMk cId="2837964923" sldId="363"/>
        </pc:sldMkLst>
        <pc:graphicFrameChg chg="mod">
          <ac:chgData name="Glen Jones" userId="e846aaca-4b24-4b13-b0d0-f2308e16b284" providerId="ADAL" clId="{ED47ACC3-9597-4D89-A1DC-43CF280EF274}" dt="2026-07-16T11:19:23.641" v="2497"/>
          <ac:graphicFrameMkLst>
            <pc:docMk/>
            <pc:sldMk cId="2837964923" sldId="363"/>
            <ac:graphicFrameMk id="7" creationId="{F27B061C-BBB5-7253-90D7-E79123DB55D3}"/>
          </ac:graphicFrameMkLst>
        </pc:graphicFrameChg>
      </pc:sldChg>
      <pc:sldChg chg="delSp modSp mod delAnim">
        <pc:chgData name="Glen Jones" userId="e846aaca-4b24-4b13-b0d0-f2308e16b284" providerId="ADAL" clId="{ED47ACC3-9597-4D89-A1DC-43CF280EF274}" dt="2026-07-15T09:58:34.146" v="2420" actId="20577"/>
        <pc:sldMkLst>
          <pc:docMk/>
          <pc:sldMk cId="92262743" sldId="414"/>
        </pc:sldMkLst>
        <pc:spChg chg="mod">
          <ac:chgData name="Glen Jones" userId="e846aaca-4b24-4b13-b0d0-f2308e16b284" providerId="ADAL" clId="{ED47ACC3-9597-4D89-A1DC-43CF280EF274}" dt="2026-07-15T09:58:05.196" v="2406" actId="313"/>
          <ac:spMkLst>
            <pc:docMk/>
            <pc:sldMk cId="92262743" sldId="414"/>
            <ac:spMk id="4" creationId="{151FAB24-8A87-9308-45D9-14005F968725}"/>
          </ac:spMkLst>
        </pc:spChg>
        <pc:spChg chg="mod">
          <ac:chgData name="Glen Jones" userId="e846aaca-4b24-4b13-b0d0-f2308e16b284" providerId="ADAL" clId="{ED47ACC3-9597-4D89-A1DC-43CF280EF274}" dt="2026-07-15T09:58:24.871" v="2411"/>
          <ac:spMkLst>
            <pc:docMk/>
            <pc:sldMk cId="92262743" sldId="414"/>
            <ac:spMk id="6" creationId="{904CD02B-97F1-3D73-1AA7-31F7B409ECE3}"/>
          </ac:spMkLst>
        </pc:spChg>
        <pc:spChg chg="mod">
          <ac:chgData name="Glen Jones" userId="e846aaca-4b24-4b13-b0d0-f2308e16b284" providerId="ADAL" clId="{ED47ACC3-9597-4D89-A1DC-43CF280EF274}" dt="2026-07-15T09:58:31.529" v="2416" actId="20577"/>
          <ac:spMkLst>
            <pc:docMk/>
            <pc:sldMk cId="92262743" sldId="414"/>
            <ac:spMk id="9" creationId="{E99F867F-44E4-E07D-B7CD-8131FABB36A5}"/>
          </ac:spMkLst>
        </pc:spChg>
        <pc:spChg chg="mod">
          <ac:chgData name="Glen Jones" userId="e846aaca-4b24-4b13-b0d0-f2308e16b284" providerId="ADAL" clId="{ED47ACC3-9597-4D89-A1DC-43CF280EF274}" dt="2026-07-15T09:58:34.146" v="2420" actId="20577"/>
          <ac:spMkLst>
            <pc:docMk/>
            <pc:sldMk cId="92262743" sldId="414"/>
            <ac:spMk id="10" creationId="{489B1778-392C-AD03-C33A-6D1121D9C1D8}"/>
          </ac:spMkLst>
        </pc:spChg>
        <pc:spChg chg="del">
          <ac:chgData name="Glen Jones" userId="e846aaca-4b24-4b13-b0d0-f2308e16b284" providerId="ADAL" clId="{ED47ACC3-9597-4D89-A1DC-43CF280EF274}" dt="2026-07-15T09:58:29.204" v="2412" actId="478"/>
          <ac:spMkLst>
            <pc:docMk/>
            <pc:sldMk cId="92262743" sldId="414"/>
            <ac:spMk id="13" creationId="{6C473B82-C148-7FD9-4D97-2162A820AF18}"/>
          </ac:spMkLst>
        </pc:spChg>
        <pc:spChg chg="mod">
          <ac:chgData name="Glen Jones" userId="e846aaca-4b24-4b13-b0d0-f2308e16b284" providerId="ADAL" clId="{ED47ACC3-9597-4D89-A1DC-43CF280EF274}" dt="2026-07-15T09:58:05.622" v="2407" actId="313"/>
          <ac:spMkLst>
            <pc:docMk/>
            <pc:sldMk cId="92262743" sldId="414"/>
            <ac:spMk id="14" creationId="{E451A08E-D30F-09EE-545F-DDADB65702D5}"/>
          </ac:spMkLst>
        </pc:spChg>
        <pc:spChg chg="del">
          <ac:chgData name="Glen Jones" userId="e846aaca-4b24-4b13-b0d0-f2308e16b284" providerId="ADAL" clId="{ED47ACC3-9597-4D89-A1DC-43CF280EF274}" dt="2026-07-15T09:58:29.204" v="2412" actId="478"/>
          <ac:spMkLst>
            <pc:docMk/>
            <pc:sldMk cId="92262743" sldId="414"/>
            <ac:spMk id="15" creationId="{109C9243-E47A-4DB7-7558-D9E7B1327DF9}"/>
          </ac:spMkLst>
        </pc:spChg>
      </pc:sldChg>
      <pc:sldChg chg="delSp modSp mod">
        <pc:chgData name="Glen Jones" userId="e846aaca-4b24-4b13-b0d0-f2308e16b284" providerId="ADAL" clId="{ED47ACC3-9597-4D89-A1DC-43CF280EF274}" dt="2026-07-15T09:58:45.250" v="2429" actId="478"/>
        <pc:sldMkLst>
          <pc:docMk/>
          <pc:sldMk cId="2748068065" sldId="415"/>
        </pc:sldMkLst>
        <pc:spChg chg="mod">
          <ac:chgData name="Glen Jones" userId="e846aaca-4b24-4b13-b0d0-f2308e16b284" providerId="ADAL" clId="{ED47ACC3-9597-4D89-A1DC-43CF280EF274}" dt="2026-07-15T09:58:39.082" v="2424" actId="20577"/>
          <ac:spMkLst>
            <pc:docMk/>
            <pc:sldMk cId="2748068065" sldId="415"/>
            <ac:spMk id="9" creationId="{7A9D7066-A234-0F33-B6A3-0A4C62F0FDA5}"/>
          </ac:spMkLst>
        </pc:spChg>
        <pc:spChg chg="mod">
          <ac:chgData name="Glen Jones" userId="e846aaca-4b24-4b13-b0d0-f2308e16b284" providerId="ADAL" clId="{ED47ACC3-9597-4D89-A1DC-43CF280EF274}" dt="2026-07-15T09:58:42.289" v="2428" actId="20577"/>
          <ac:spMkLst>
            <pc:docMk/>
            <pc:sldMk cId="2748068065" sldId="415"/>
            <ac:spMk id="10" creationId="{BB298A0B-4710-0268-43AC-2BBEF7E69D20}"/>
          </ac:spMkLst>
        </pc:spChg>
        <pc:spChg chg="del">
          <ac:chgData name="Glen Jones" userId="e846aaca-4b24-4b13-b0d0-f2308e16b284" providerId="ADAL" clId="{ED47ACC3-9597-4D89-A1DC-43CF280EF274}" dt="2026-07-15T09:58:45.250" v="2429" actId="478"/>
          <ac:spMkLst>
            <pc:docMk/>
            <pc:sldMk cId="2748068065" sldId="415"/>
            <ac:spMk id="13" creationId="{7A355695-AB8F-27EC-BCAD-90FCEE8F3934}"/>
          </ac:spMkLst>
        </pc:spChg>
        <pc:spChg chg="mod">
          <ac:chgData name="Glen Jones" userId="e846aaca-4b24-4b13-b0d0-f2308e16b284" providerId="ADAL" clId="{ED47ACC3-9597-4D89-A1DC-43CF280EF274}" dt="2026-07-15T09:58:06.825" v="2408" actId="313"/>
          <ac:spMkLst>
            <pc:docMk/>
            <pc:sldMk cId="2748068065" sldId="415"/>
            <ac:spMk id="14" creationId="{9390CB36-ADCD-C321-A8EA-89C837219CF9}"/>
          </ac:spMkLst>
        </pc:spChg>
        <pc:spChg chg="del">
          <ac:chgData name="Glen Jones" userId="e846aaca-4b24-4b13-b0d0-f2308e16b284" providerId="ADAL" clId="{ED47ACC3-9597-4D89-A1DC-43CF280EF274}" dt="2026-07-15T09:58:45.250" v="2429" actId="478"/>
          <ac:spMkLst>
            <pc:docMk/>
            <pc:sldMk cId="2748068065" sldId="415"/>
            <ac:spMk id="15" creationId="{2D58970A-EA2E-745A-D7DD-374778E49A78}"/>
          </ac:spMkLst>
        </pc:spChg>
        <pc:spChg chg="mod">
          <ac:chgData name="Glen Jones" userId="e846aaca-4b24-4b13-b0d0-f2308e16b284" providerId="ADAL" clId="{ED47ACC3-9597-4D89-A1DC-43CF280EF274}" dt="2026-07-15T09:58:07.630" v="2409" actId="313"/>
          <ac:spMkLst>
            <pc:docMk/>
            <pc:sldMk cId="2748068065" sldId="415"/>
            <ac:spMk id="17" creationId="{EE8CDA50-2A1F-514D-2658-2A94431F1F8B}"/>
          </ac:spMkLst>
        </pc:spChg>
        <pc:spChg chg="mod">
          <ac:chgData name="Glen Jones" userId="e846aaca-4b24-4b13-b0d0-f2308e16b284" providerId="ADAL" clId="{ED47ACC3-9597-4D89-A1DC-43CF280EF274}" dt="2026-07-15T09:58:24.871" v="2411"/>
          <ac:spMkLst>
            <pc:docMk/>
            <pc:sldMk cId="2748068065" sldId="415"/>
            <ac:spMk id="20" creationId="{BF5C0821-4E7D-8373-C452-5671B3879D86}"/>
          </ac:spMkLst>
        </pc:spChg>
      </pc:sldChg>
      <pc:sldChg chg="modSp">
        <pc:chgData name="Glen Jones" userId="e846aaca-4b24-4b13-b0d0-f2308e16b284" providerId="ADAL" clId="{ED47ACC3-9597-4D89-A1DC-43CF280EF274}" dt="2026-07-15T09:58:24.871" v="2411"/>
        <pc:sldMkLst>
          <pc:docMk/>
          <pc:sldMk cId="1367075279" sldId="417"/>
        </pc:sldMkLst>
        <pc:spChg chg="mod">
          <ac:chgData name="Glen Jones" userId="e846aaca-4b24-4b13-b0d0-f2308e16b284" providerId="ADAL" clId="{ED47ACC3-9597-4D89-A1DC-43CF280EF274}" dt="2026-07-15T09:58:04.370" v="2405" actId="313"/>
          <ac:spMkLst>
            <pc:docMk/>
            <pc:sldMk cId="1367075279" sldId="417"/>
            <ac:spMk id="4" creationId="{E2733546-FAEB-DDAA-9228-4E52875E9704}"/>
          </ac:spMkLst>
        </pc:spChg>
        <pc:spChg chg="mod">
          <ac:chgData name="Glen Jones" userId="e846aaca-4b24-4b13-b0d0-f2308e16b284" providerId="ADAL" clId="{ED47ACC3-9597-4D89-A1DC-43CF280EF274}" dt="2026-07-15T09:58:24.871" v="2411"/>
          <ac:spMkLst>
            <pc:docMk/>
            <pc:sldMk cId="1367075279" sldId="417"/>
            <ac:spMk id="6" creationId="{828DCA17-ACA0-5B48-7C41-21EE876A0EAE}"/>
          </ac:spMkLst>
        </pc:spChg>
      </pc:sldChg>
      <pc:sldChg chg="modSp">
        <pc:chgData name="Glen Jones" userId="e846aaca-4b24-4b13-b0d0-f2308e16b284" providerId="ADAL" clId="{ED47ACC3-9597-4D89-A1DC-43CF280EF274}" dt="2026-07-15T09:58:24.871" v="2411"/>
        <pc:sldMkLst>
          <pc:docMk/>
          <pc:sldMk cId="3197748305" sldId="419"/>
        </pc:sldMkLst>
        <pc:spChg chg="mod">
          <ac:chgData name="Glen Jones" userId="e846aaca-4b24-4b13-b0d0-f2308e16b284" providerId="ADAL" clId="{ED47ACC3-9597-4D89-A1DC-43CF280EF274}" dt="2026-07-15T09:58:08.620" v="2410" actId="313"/>
          <ac:spMkLst>
            <pc:docMk/>
            <pc:sldMk cId="3197748305" sldId="419"/>
            <ac:spMk id="4" creationId="{2CAEC61A-8A44-FF58-D38F-7B8B64156B6B}"/>
          </ac:spMkLst>
        </pc:spChg>
        <pc:spChg chg="mod">
          <ac:chgData name="Glen Jones" userId="e846aaca-4b24-4b13-b0d0-f2308e16b284" providerId="ADAL" clId="{ED47ACC3-9597-4D89-A1DC-43CF280EF274}" dt="2026-07-15T09:58:24.871" v="2411"/>
          <ac:spMkLst>
            <pc:docMk/>
            <pc:sldMk cId="3197748305" sldId="419"/>
            <ac:spMk id="6" creationId="{3A35EC4B-1875-D7D1-43D4-997B8DE58C37}"/>
          </ac:spMkLst>
        </pc:spChg>
      </pc:sldChg>
      <pc:sldChg chg="modSp mod">
        <pc:chgData name="Glen Jones" userId="e846aaca-4b24-4b13-b0d0-f2308e16b284" providerId="ADAL" clId="{ED47ACC3-9597-4D89-A1DC-43CF280EF274}" dt="2026-07-15T09:59:14.267" v="2472" actId="20577"/>
        <pc:sldMkLst>
          <pc:docMk/>
          <pc:sldMk cId="918186146" sldId="425"/>
        </pc:sldMkLst>
        <pc:spChg chg="mod">
          <ac:chgData name="Glen Jones" userId="e846aaca-4b24-4b13-b0d0-f2308e16b284" providerId="ADAL" clId="{ED47ACC3-9597-4D89-A1DC-43CF280EF274}" dt="2026-07-15T09:59:01.480" v="2442" actId="20577"/>
          <ac:spMkLst>
            <pc:docMk/>
            <pc:sldMk cId="918186146" sldId="425"/>
            <ac:spMk id="3" creationId="{88885DFA-DB39-5F3F-A170-61CE96422A90}"/>
          </ac:spMkLst>
        </pc:spChg>
        <pc:spChg chg="mod">
          <ac:chgData name="Glen Jones" userId="e846aaca-4b24-4b13-b0d0-f2308e16b284" providerId="ADAL" clId="{ED47ACC3-9597-4D89-A1DC-43CF280EF274}" dt="2026-07-15T09:59:03.990" v="2446" actId="20577"/>
          <ac:spMkLst>
            <pc:docMk/>
            <pc:sldMk cId="918186146" sldId="425"/>
            <ac:spMk id="4" creationId="{836FE1FE-F0D3-6F11-3F7B-E6D000C885CA}"/>
          </ac:spMkLst>
        </pc:spChg>
        <pc:spChg chg="mod">
          <ac:chgData name="Glen Jones" userId="e846aaca-4b24-4b13-b0d0-f2308e16b284" providerId="ADAL" clId="{ED47ACC3-9597-4D89-A1DC-43CF280EF274}" dt="2026-07-15T09:59:08.186" v="2452" actId="20577"/>
          <ac:spMkLst>
            <pc:docMk/>
            <pc:sldMk cId="918186146" sldId="425"/>
            <ac:spMk id="5" creationId="{2DC70732-65A4-BC47-685D-618AF621D621}"/>
          </ac:spMkLst>
        </pc:spChg>
        <pc:spChg chg="mod">
          <ac:chgData name="Glen Jones" userId="e846aaca-4b24-4b13-b0d0-f2308e16b284" providerId="ADAL" clId="{ED47ACC3-9597-4D89-A1DC-43CF280EF274}" dt="2026-07-15T09:59:06.439" v="2450" actId="20577"/>
          <ac:spMkLst>
            <pc:docMk/>
            <pc:sldMk cId="918186146" sldId="425"/>
            <ac:spMk id="11" creationId="{3C83819D-043B-C235-85C7-063C8C1CD7B0}"/>
          </ac:spMkLst>
        </pc:spChg>
        <pc:spChg chg="mod">
          <ac:chgData name="Glen Jones" userId="e846aaca-4b24-4b13-b0d0-f2308e16b284" providerId="ADAL" clId="{ED47ACC3-9597-4D89-A1DC-43CF280EF274}" dt="2026-07-15T09:59:14.267" v="2472" actId="20577"/>
          <ac:spMkLst>
            <pc:docMk/>
            <pc:sldMk cId="918186146" sldId="425"/>
            <ac:spMk id="12" creationId="{CBB1759A-6C92-21FB-F860-DBB3882DB48F}"/>
          </ac:spMkLst>
        </pc:spChg>
      </pc:sldChg>
      <pc:sldChg chg="modSp mod">
        <pc:chgData name="Glen Jones" userId="e846aaca-4b24-4b13-b0d0-f2308e16b284" providerId="ADAL" clId="{ED47ACC3-9597-4D89-A1DC-43CF280EF274}" dt="2026-07-15T09:59:22.891" v="2486" actId="20577"/>
        <pc:sldMkLst>
          <pc:docMk/>
          <pc:sldMk cId="2761761787" sldId="426"/>
        </pc:sldMkLst>
        <pc:spChg chg="mod">
          <ac:chgData name="Glen Jones" userId="e846aaca-4b24-4b13-b0d0-f2308e16b284" providerId="ADAL" clId="{ED47ACC3-9597-4D89-A1DC-43CF280EF274}" dt="2026-07-15T09:59:19.098" v="2480" actId="20577"/>
          <ac:spMkLst>
            <pc:docMk/>
            <pc:sldMk cId="2761761787" sldId="426"/>
            <ac:spMk id="3" creationId="{81FB892C-A443-3FF8-650F-A72D4FFA2737}"/>
          </ac:spMkLst>
        </pc:spChg>
        <pc:spChg chg="mod">
          <ac:chgData name="Glen Jones" userId="e846aaca-4b24-4b13-b0d0-f2308e16b284" providerId="ADAL" clId="{ED47ACC3-9597-4D89-A1DC-43CF280EF274}" dt="2026-07-15T09:59:21.425" v="2484" actId="20577"/>
          <ac:spMkLst>
            <pc:docMk/>
            <pc:sldMk cId="2761761787" sldId="426"/>
            <ac:spMk id="4" creationId="{56A0487B-0C99-D676-8A57-F22B27A31A0A}"/>
          </ac:spMkLst>
        </pc:spChg>
        <pc:spChg chg="mod">
          <ac:chgData name="Glen Jones" userId="e846aaca-4b24-4b13-b0d0-f2308e16b284" providerId="ADAL" clId="{ED47ACC3-9597-4D89-A1DC-43CF280EF274}" dt="2026-07-15T09:59:22.891" v="2486" actId="20577"/>
          <ac:spMkLst>
            <pc:docMk/>
            <pc:sldMk cId="2761761787" sldId="426"/>
            <ac:spMk id="5" creationId="{D2AAB968-A4A0-004B-E7A7-3C26DCF9018A}"/>
          </ac:spMkLst>
        </pc:spChg>
      </pc:sldChg>
      <pc:sldChg chg="addSp modSp modAnim">
        <pc:chgData name="Glen Jones" userId="e846aaca-4b24-4b13-b0d0-f2308e16b284" providerId="ADAL" clId="{ED47ACC3-9597-4D89-A1DC-43CF280EF274}" dt="2026-07-15T09:59:43.495" v="2489"/>
        <pc:sldMkLst>
          <pc:docMk/>
          <pc:sldMk cId="2039260386" sldId="511"/>
        </pc:sldMkLst>
        <pc:spChg chg="add mod">
          <ac:chgData name="Glen Jones" userId="e846aaca-4b24-4b13-b0d0-f2308e16b284" providerId="ADAL" clId="{ED47ACC3-9597-4D89-A1DC-43CF280EF274}" dt="2026-07-15T09:59:38.049" v="2488"/>
          <ac:spMkLst>
            <pc:docMk/>
            <pc:sldMk cId="2039260386" sldId="511"/>
            <ac:spMk id="2" creationId="{B2EE2A39-FF44-A752-B0B7-E1E53DA6E61C}"/>
          </ac:spMkLst>
        </pc:spChg>
        <pc:picChg chg="add mod">
          <ac:chgData name="Glen Jones" userId="e846aaca-4b24-4b13-b0d0-f2308e16b284" providerId="ADAL" clId="{ED47ACC3-9597-4D89-A1DC-43CF280EF274}" dt="2026-07-15T09:59:38.049" v="2488"/>
          <ac:picMkLst>
            <pc:docMk/>
            <pc:sldMk cId="2039260386" sldId="511"/>
            <ac:picMk id="7" creationId="{5967828D-3D7C-635C-C5F1-56E4408808E1}"/>
          </ac:picMkLst>
        </pc:picChg>
      </pc:sldChg>
      <pc:sldChg chg="delSp mod delAnim">
        <pc:chgData name="Glen Jones" userId="e846aaca-4b24-4b13-b0d0-f2308e16b284" providerId="ADAL" clId="{ED47ACC3-9597-4D89-A1DC-43CF280EF274}" dt="2026-07-15T09:59:37.315" v="2487" actId="21"/>
        <pc:sldMkLst>
          <pc:docMk/>
          <pc:sldMk cId="3920872163" sldId="512"/>
        </pc:sldMkLst>
        <pc:spChg chg="del">
          <ac:chgData name="Glen Jones" userId="e846aaca-4b24-4b13-b0d0-f2308e16b284" providerId="ADAL" clId="{ED47ACC3-9597-4D89-A1DC-43CF280EF274}" dt="2026-07-15T09:59:37.315" v="2487" actId="21"/>
          <ac:spMkLst>
            <pc:docMk/>
            <pc:sldMk cId="3920872163" sldId="512"/>
            <ac:spMk id="2" creationId="{B2EE2A39-FF44-A752-B0B7-E1E53DA6E61C}"/>
          </ac:spMkLst>
        </pc:spChg>
        <pc:picChg chg="del">
          <ac:chgData name="Glen Jones" userId="e846aaca-4b24-4b13-b0d0-f2308e16b284" providerId="ADAL" clId="{ED47ACC3-9597-4D89-A1DC-43CF280EF274}" dt="2026-07-15T09:59:37.315" v="2487" actId="21"/>
          <ac:picMkLst>
            <pc:docMk/>
            <pc:sldMk cId="3920872163" sldId="512"/>
            <ac:picMk id="7" creationId="{5967828D-3D7C-635C-C5F1-56E4408808E1}"/>
          </ac:picMkLst>
        </pc:picChg>
      </pc:sldChg>
      <pc:sldChg chg="addSp modSp modAnim">
        <pc:chgData name="Glen Jones" userId="e846aaca-4b24-4b13-b0d0-f2308e16b284" providerId="ADAL" clId="{ED47ACC3-9597-4D89-A1DC-43CF280EF274}" dt="2026-07-15T09:59:54.079" v="2492"/>
        <pc:sldMkLst>
          <pc:docMk/>
          <pc:sldMk cId="1863283796" sldId="515"/>
        </pc:sldMkLst>
        <pc:spChg chg="add mod">
          <ac:chgData name="Glen Jones" userId="e846aaca-4b24-4b13-b0d0-f2308e16b284" providerId="ADAL" clId="{ED47ACC3-9597-4D89-A1DC-43CF280EF274}" dt="2026-07-15T09:59:50.922" v="2491"/>
          <ac:spMkLst>
            <pc:docMk/>
            <pc:sldMk cId="1863283796" sldId="515"/>
            <ac:spMk id="2" creationId="{2F8FFDD7-4206-DE5D-A49A-5D620459DFB5}"/>
          </ac:spMkLst>
        </pc:spChg>
        <pc:picChg chg="add mod">
          <ac:chgData name="Glen Jones" userId="e846aaca-4b24-4b13-b0d0-f2308e16b284" providerId="ADAL" clId="{ED47ACC3-9597-4D89-A1DC-43CF280EF274}" dt="2026-07-15T09:59:50.922" v="2491"/>
          <ac:picMkLst>
            <pc:docMk/>
            <pc:sldMk cId="1863283796" sldId="515"/>
            <ac:picMk id="7" creationId="{93717677-1321-995E-9165-A356A2BB824C}"/>
          </ac:picMkLst>
        </pc:picChg>
      </pc:sldChg>
      <pc:sldChg chg="delSp mod delAnim">
        <pc:chgData name="Glen Jones" userId="e846aaca-4b24-4b13-b0d0-f2308e16b284" providerId="ADAL" clId="{ED47ACC3-9597-4D89-A1DC-43CF280EF274}" dt="2026-07-15T09:59:49.544" v="2490" actId="21"/>
        <pc:sldMkLst>
          <pc:docMk/>
          <pc:sldMk cId="661640312" sldId="516"/>
        </pc:sldMkLst>
        <pc:spChg chg="del">
          <ac:chgData name="Glen Jones" userId="e846aaca-4b24-4b13-b0d0-f2308e16b284" providerId="ADAL" clId="{ED47ACC3-9597-4D89-A1DC-43CF280EF274}" dt="2026-07-15T09:59:49.544" v="2490" actId="21"/>
          <ac:spMkLst>
            <pc:docMk/>
            <pc:sldMk cId="661640312" sldId="516"/>
            <ac:spMk id="2" creationId="{2F8FFDD7-4206-DE5D-A49A-5D620459DFB5}"/>
          </ac:spMkLst>
        </pc:spChg>
        <pc:picChg chg="del">
          <ac:chgData name="Glen Jones" userId="e846aaca-4b24-4b13-b0d0-f2308e16b284" providerId="ADAL" clId="{ED47ACC3-9597-4D89-A1DC-43CF280EF274}" dt="2026-07-15T09:59:49.544" v="2490" actId="21"/>
          <ac:picMkLst>
            <pc:docMk/>
            <pc:sldMk cId="661640312" sldId="516"/>
            <ac:picMk id="7" creationId="{93717677-1321-995E-9165-A356A2BB824C}"/>
          </ac:picMkLst>
        </pc:picChg>
      </pc:sldChg>
      <pc:sldChg chg="addSp modSp modAnim">
        <pc:chgData name="Glen Jones" userId="e846aaca-4b24-4b13-b0d0-f2308e16b284" providerId="ADAL" clId="{ED47ACC3-9597-4D89-A1DC-43CF280EF274}" dt="2026-07-15T10:00:07.498" v="2495"/>
        <pc:sldMkLst>
          <pc:docMk/>
          <pc:sldMk cId="1101838080" sldId="519"/>
        </pc:sldMkLst>
        <pc:spChg chg="add mod">
          <ac:chgData name="Glen Jones" userId="e846aaca-4b24-4b13-b0d0-f2308e16b284" providerId="ADAL" clId="{ED47ACC3-9597-4D89-A1DC-43CF280EF274}" dt="2026-07-15T10:00:04.771" v="2494"/>
          <ac:spMkLst>
            <pc:docMk/>
            <pc:sldMk cId="1101838080" sldId="519"/>
            <ac:spMk id="2" creationId="{88F3C4FB-CD3A-7EEF-6045-0C72E1851AB2}"/>
          </ac:spMkLst>
        </pc:spChg>
        <pc:picChg chg="add mod">
          <ac:chgData name="Glen Jones" userId="e846aaca-4b24-4b13-b0d0-f2308e16b284" providerId="ADAL" clId="{ED47ACC3-9597-4D89-A1DC-43CF280EF274}" dt="2026-07-15T10:00:04.771" v="2494"/>
          <ac:picMkLst>
            <pc:docMk/>
            <pc:sldMk cId="1101838080" sldId="519"/>
            <ac:picMk id="7" creationId="{270DE6C2-CE5C-3FA0-A335-6939EBC01A27}"/>
          </ac:picMkLst>
        </pc:picChg>
      </pc:sldChg>
      <pc:sldChg chg="delSp mod delAnim">
        <pc:chgData name="Glen Jones" userId="e846aaca-4b24-4b13-b0d0-f2308e16b284" providerId="ADAL" clId="{ED47ACC3-9597-4D89-A1DC-43CF280EF274}" dt="2026-07-15T10:00:03.546" v="2493" actId="21"/>
        <pc:sldMkLst>
          <pc:docMk/>
          <pc:sldMk cId="3629499091" sldId="520"/>
        </pc:sldMkLst>
        <pc:spChg chg="del">
          <ac:chgData name="Glen Jones" userId="e846aaca-4b24-4b13-b0d0-f2308e16b284" providerId="ADAL" clId="{ED47ACC3-9597-4D89-A1DC-43CF280EF274}" dt="2026-07-15T10:00:03.546" v="2493" actId="21"/>
          <ac:spMkLst>
            <pc:docMk/>
            <pc:sldMk cId="3629499091" sldId="520"/>
            <ac:spMk id="2" creationId="{88F3C4FB-CD3A-7EEF-6045-0C72E1851AB2}"/>
          </ac:spMkLst>
        </pc:spChg>
        <pc:picChg chg="del">
          <ac:chgData name="Glen Jones" userId="e846aaca-4b24-4b13-b0d0-f2308e16b284" providerId="ADAL" clId="{ED47ACC3-9597-4D89-A1DC-43CF280EF274}" dt="2026-07-15T10:00:03.546" v="2493" actId="21"/>
          <ac:picMkLst>
            <pc:docMk/>
            <pc:sldMk cId="3629499091" sldId="520"/>
            <ac:picMk id="7" creationId="{270DE6C2-CE5C-3FA0-A335-6939EBC01A27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16/07/2026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When a root word ends with consonant–vowel–consonant,</a:t>
            </a:r>
            <a:br>
              <a:rPr lang="en-GB" sz="120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</a:br>
            <a:r>
              <a:rPr lang="en-GB" sz="120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and we add a vowel‑led ending,</a:t>
            </a:r>
            <a:br>
              <a:rPr lang="en-GB" sz="120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</a:br>
            <a:r>
              <a:rPr lang="en-GB" sz="120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we double the last consonant.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Today we’ll practise with more tricky words.”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259880-BF24-8B6F-8D88-C79DDCF848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FEC5CEB-6609-74FC-6C99-9C8DDD823C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B19A8BB-2764-73BA-A78D-4266270604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AE5B97-9324-47E8-583B-18B1822D4BE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55393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This is a subtle point and relies on student recalling their phonics.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302738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Discuss why jumping is correct.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A2C28-A5F8-04DE-24B5-747156AEC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D72D91-D4B0-345F-B6B6-8326B381DB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D25C04-D8E3-6DEB-EB4A-1A8AAA7362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32FB25-4B7E-4286-8736-6EAF4740D9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0830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6F5BA9-E2C1-8FE7-D058-4BDACA818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85E731-1EA6-9A80-20B5-C85DCF98D5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C84C32-EC3E-5562-45B0-E6A1F4D887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12E71-A6D0-D4C9-DA32-C43F4CB63B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03476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995D53-9DC8-DE57-7250-447B97D17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03907E-4B65-3B02-6022-CC441C273C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7494B3-CDC8-DA2A-D183-86306711F9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C0A2CC-3FE8-A037-F7D7-5DBA07388D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75000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390E4A-5FEB-7E0C-3678-95113329A0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E61FAB-79B0-473E-A947-5D7A65B45E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57C6608-E7EF-A1E6-E0B2-3D2B213FC5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7126CB-D058-44EF-A809-03CF45A34C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45562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2A890A-ED2A-7D0A-77F4-501B886AF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1298A4-85DE-26E2-EB0C-CC4EC09E3B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3C4963-9800-E13B-2277-59C4DC3C08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DC873E-3BD1-8582-DA27-125288F520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80919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16/07/2026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16/07/2026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16/07/2026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16/07/2026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7.png"/><Relationship Id="rId7" Type="http://schemas.microsoft.com/office/2007/relationships/hdphoto" Target="../media/hdphoto2.wd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microsoft.com/office/2007/relationships/hdphoto" Target="../media/hdphoto1.wdp"/><Relationship Id="rId4" Type="http://schemas.openxmlformats.org/officeDocument/2006/relationships/image" Target="../media/image14.png"/><Relationship Id="rId9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unpacked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pack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ed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D48FE9-BD6E-4B94-1C91-CC0287CF30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C964947D-B27E-1AB4-84DE-CDAE34241A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C7DF701E-966A-575C-CE21-6D693C54877E}"/>
              </a:ext>
            </a:extLst>
          </p:cNvPr>
          <p:cNvSpPr txBox="1">
            <a:spLocks/>
          </p:cNvSpPr>
          <p:nvPr/>
        </p:nvSpPr>
        <p:spPr>
          <a:xfrm>
            <a:off x="4786446" y="1246798"/>
            <a:ext cx="2016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10DA8D3-C341-559D-6914-316B6F3DAFB1}"/>
              </a:ext>
            </a:extLst>
          </p:cNvPr>
          <p:cNvSpPr txBox="1">
            <a:spLocks/>
          </p:cNvSpPr>
          <p:nvPr/>
        </p:nvSpPr>
        <p:spPr>
          <a:xfrm>
            <a:off x="7321521" y="1246798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407048A-17FF-22FF-80B7-744C508F85AA}"/>
              </a:ext>
            </a:extLst>
          </p:cNvPr>
          <p:cNvSpPr/>
          <p:nvPr/>
        </p:nvSpPr>
        <p:spPr>
          <a:xfrm>
            <a:off x="3210235" y="134677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A6DB909-30BC-93DC-A149-6D1CD404EDA1}"/>
              </a:ext>
            </a:extLst>
          </p:cNvPr>
          <p:cNvSpPr txBox="1">
            <a:spLocks/>
          </p:cNvSpPr>
          <p:nvPr/>
        </p:nvSpPr>
        <p:spPr>
          <a:xfrm>
            <a:off x="614458" y="119378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bigger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81698E01-513A-1539-E0EF-8E6B4CCD7DFD}"/>
              </a:ext>
            </a:extLst>
          </p:cNvPr>
          <p:cNvSpPr/>
          <p:nvPr/>
        </p:nvSpPr>
        <p:spPr>
          <a:xfrm>
            <a:off x="6857580" y="138723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A95CFAD-7F8D-38A6-2E6D-EF89CC83741B}"/>
              </a:ext>
            </a:extLst>
          </p:cNvPr>
          <p:cNvSpPr txBox="1">
            <a:spLocks/>
          </p:cNvSpPr>
          <p:nvPr/>
        </p:nvSpPr>
        <p:spPr>
          <a:xfrm>
            <a:off x="857926" y="3012083"/>
            <a:ext cx="10321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Er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is the 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suffix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of bigg</a:t>
            </a:r>
            <a:r>
              <a:rPr lang="en-GB" sz="2800" i="1" u="sng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431F8C0-4526-E621-96BE-06E57ABFD3B3}"/>
              </a:ext>
            </a:extLst>
          </p:cNvPr>
          <p:cNvSpPr txBox="1">
            <a:spLocks/>
          </p:cNvSpPr>
          <p:nvPr/>
        </p:nvSpPr>
        <p:spPr>
          <a:xfrm>
            <a:off x="935115" y="265816"/>
            <a:ext cx="10321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spot the 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suffixes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7E52C85-841E-FF6C-E3B6-A765966C80E0}"/>
              </a:ext>
            </a:extLst>
          </p:cNvPr>
          <p:cNvSpPr txBox="1">
            <a:spLocks/>
          </p:cNvSpPr>
          <p:nvPr/>
        </p:nvSpPr>
        <p:spPr>
          <a:xfrm>
            <a:off x="4786446" y="2103543"/>
            <a:ext cx="2016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29A0C3F-D60C-4447-1C87-64682F8B94F6}"/>
              </a:ext>
            </a:extLst>
          </p:cNvPr>
          <p:cNvSpPr txBox="1">
            <a:spLocks/>
          </p:cNvSpPr>
          <p:nvPr/>
        </p:nvSpPr>
        <p:spPr>
          <a:xfrm>
            <a:off x="7321521" y="2103543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more than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4A50EEF-19D5-14C4-3A5C-210FC1F688E4}"/>
              </a:ext>
            </a:extLst>
          </p:cNvPr>
          <p:cNvSpPr txBox="1">
            <a:spLocks/>
          </p:cNvSpPr>
          <p:nvPr/>
        </p:nvSpPr>
        <p:spPr>
          <a:xfrm>
            <a:off x="4786446" y="3919177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434ECEC-C820-71F2-C982-62D422044746}"/>
              </a:ext>
            </a:extLst>
          </p:cNvPr>
          <p:cNvSpPr txBox="1">
            <a:spLocks/>
          </p:cNvSpPr>
          <p:nvPr/>
        </p:nvSpPr>
        <p:spPr>
          <a:xfrm>
            <a:off x="7321521" y="3919177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A983873E-F6E6-8F78-3B9A-7DEDDEFFB655}"/>
              </a:ext>
            </a:extLst>
          </p:cNvPr>
          <p:cNvSpPr/>
          <p:nvPr/>
        </p:nvSpPr>
        <p:spPr>
          <a:xfrm>
            <a:off x="3197114" y="412303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Cross 22">
            <a:extLst>
              <a:ext uri="{FF2B5EF4-FFF2-40B4-BE49-F238E27FC236}">
                <a16:creationId xmlns:a16="http://schemas.microsoft.com/office/drawing/2014/main" id="{DE5134EF-A76D-1B70-612E-20763CC8C8DC}"/>
              </a:ext>
            </a:extLst>
          </p:cNvPr>
          <p:cNvSpPr/>
          <p:nvPr/>
        </p:nvSpPr>
        <p:spPr>
          <a:xfrm>
            <a:off x="6857580" y="405961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8FFCB95B-C833-6DB6-70B3-90D0C908929E}"/>
              </a:ext>
            </a:extLst>
          </p:cNvPr>
          <p:cNvSpPr txBox="1">
            <a:spLocks/>
          </p:cNvSpPr>
          <p:nvPr/>
        </p:nvSpPr>
        <p:spPr>
          <a:xfrm>
            <a:off x="614459" y="391917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biggest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FEFC720F-F7B1-E31B-0462-7A4CD31FCD04}"/>
              </a:ext>
            </a:extLst>
          </p:cNvPr>
          <p:cNvSpPr txBox="1">
            <a:spLocks/>
          </p:cNvSpPr>
          <p:nvPr/>
        </p:nvSpPr>
        <p:spPr>
          <a:xfrm>
            <a:off x="935116" y="5952401"/>
            <a:ext cx="10321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Est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is the 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suffix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of bigg</a:t>
            </a:r>
            <a:r>
              <a:rPr lang="en-GB" sz="2800" i="1" u="sng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3CCD0342-2FB6-7E0D-9217-F167E19C86B3}"/>
              </a:ext>
            </a:extLst>
          </p:cNvPr>
          <p:cNvSpPr txBox="1">
            <a:spLocks/>
          </p:cNvSpPr>
          <p:nvPr/>
        </p:nvSpPr>
        <p:spPr>
          <a:xfrm>
            <a:off x="4786447" y="4828938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74A25244-E586-1CE1-4EB5-24F820DEA81A}"/>
              </a:ext>
            </a:extLst>
          </p:cNvPr>
          <p:cNvSpPr txBox="1">
            <a:spLocks/>
          </p:cNvSpPr>
          <p:nvPr/>
        </p:nvSpPr>
        <p:spPr>
          <a:xfrm>
            <a:off x="7321522" y="4828938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Most than</a:t>
            </a:r>
          </a:p>
        </p:txBody>
      </p:sp>
    </p:spTree>
    <p:extLst>
      <p:ext uri="{BB962C8B-B14F-4D97-AF65-F5344CB8AC3E}">
        <p14:creationId xmlns:p14="http://schemas.microsoft.com/office/powerpoint/2010/main" val="6388764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7" grpId="0" animBg="1"/>
      <p:bldP spid="9" grpId="0" animBg="1"/>
      <p:bldP spid="10" grpId="0" animBg="1"/>
      <p:bldP spid="12" grpId="0" animBg="1"/>
      <p:bldP spid="13" grpId="0" animBg="1"/>
      <p:bldP spid="23" grpId="0" animBg="1"/>
      <p:bldP spid="34" grpId="0" animBg="1"/>
      <p:bldP spid="35" grpId="0" animBg="1"/>
      <p:bldP spid="3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C10798E9-6A3C-26C6-506F-5B5CE4122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E445365-092C-FA72-B246-1DE946BF3817}"/>
              </a:ext>
            </a:extLst>
          </p:cNvPr>
          <p:cNvSpPr txBox="1"/>
          <p:nvPr/>
        </p:nvSpPr>
        <p:spPr>
          <a:xfrm>
            <a:off x="333508" y="2165102"/>
            <a:ext cx="11534000" cy="78319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ndika" panose="02000000000000000000" pitchFamily="2" charset="0"/>
              </a:rPr>
              <a:t>a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b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c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C00000"/>
                </a:solidFill>
                <a:latin typeface="Andika" panose="02000000000000000000" pitchFamily="2" charset="0"/>
              </a:rPr>
              <a:t>d</a:t>
            </a:r>
            <a:r>
              <a:rPr lang="en-US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 e f</a:t>
            </a:r>
            <a:r>
              <a:rPr lang="en-US" sz="4000" dirty="0">
                <a:solidFill>
                  <a:schemeClr val="bg2">
                    <a:lumMod val="25000"/>
                  </a:schemeClr>
                </a:solidFill>
                <a:latin typeface="Andika" panose="02000000000000000000" pitchFamily="2" charset="0"/>
              </a:rPr>
              <a:t> g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h</a:t>
            </a:r>
            <a:r>
              <a:rPr lang="en-US" sz="4000" dirty="0">
                <a:latin typeface="Andika" panose="02000000000000000000" pitchFamily="2" charset="0"/>
              </a:rPr>
              <a:t> i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j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7030A0"/>
                </a:solidFill>
                <a:latin typeface="Andika" panose="02000000000000000000" pitchFamily="2" charset="0"/>
              </a:rPr>
              <a:t>k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002060"/>
                </a:solidFill>
                <a:latin typeface="Andika" panose="02000000000000000000" pitchFamily="2" charset="0"/>
              </a:rPr>
              <a:t>l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m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accent2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n</a:t>
            </a:r>
            <a:r>
              <a:rPr lang="en-US" sz="4000" dirty="0">
                <a:solidFill>
                  <a:srgbClr val="000000"/>
                </a:solidFill>
                <a:latin typeface="Andika" panose="02000000000000000000" pitchFamily="2" charset="0"/>
              </a:rPr>
              <a:t> o </a:t>
            </a:r>
            <a:r>
              <a:rPr lang="en-US" sz="4000" dirty="0">
                <a:solidFill>
                  <a:schemeClr val="bg2">
                    <a:lumMod val="50000"/>
                  </a:schemeClr>
                </a:solidFill>
                <a:latin typeface="Andika" panose="02000000000000000000" pitchFamily="2" charset="0"/>
              </a:rPr>
              <a:t>p </a:t>
            </a:r>
            <a:r>
              <a:rPr lang="en-US" sz="4000" dirty="0">
                <a:solidFill>
                  <a:schemeClr val="accent1"/>
                </a:solidFill>
                <a:latin typeface="Andika" panose="02000000000000000000" pitchFamily="2" charset="0"/>
              </a:rPr>
              <a:t>q </a:t>
            </a:r>
            <a:r>
              <a:rPr lang="en-US" sz="4000" dirty="0">
                <a:solidFill>
                  <a:srgbClr val="FF0000"/>
                </a:solidFill>
                <a:latin typeface="Andika" panose="02000000000000000000" pitchFamily="2" charset="0"/>
              </a:rPr>
              <a:t>r 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Andika" panose="02000000000000000000" pitchFamily="2" charset="0"/>
              </a:rPr>
              <a:t>s </a:t>
            </a:r>
            <a:r>
              <a:rPr lang="en-US" sz="4000" dirty="0">
                <a:solidFill>
                  <a:srgbClr val="FFC000"/>
                </a:solidFill>
                <a:latin typeface="Andika" panose="02000000000000000000" pitchFamily="2" charset="0"/>
              </a:rPr>
              <a:t>t u </a:t>
            </a:r>
            <a:r>
              <a:rPr lang="en-US" sz="4000" dirty="0">
                <a:solidFill>
                  <a:srgbClr val="5940B7"/>
                </a:solidFill>
                <a:latin typeface="Andika" panose="02000000000000000000" pitchFamily="2" charset="0"/>
              </a:rPr>
              <a:t>v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w </a:t>
            </a:r>
            <a:r>
              <a:rPr lang="en-US" sz="4000" dirty="0">
                <a:solidFill>
                  <a:schemeClr val="accent3"/>
                </a:solidFill>
                <a:latin typeface="Andika" panose="02000000000000000000" pitchFamily="2" charset="0"/>
              </a:rPr>
              <a:t>x </a:t>
            </a:r>
            <a:r>
              <a:rPr lang="en-US" sz="4000" dirty="0">
                <a:solidFill>
                  <a:schemeClr val="accent2"/>
                </a:solidFill>
                <a:latin typeface="Andika" panose="02000000000000000000" pitchFamily="2" charset="0"/>
              </a:rPr>
              <a:t>y </a:t>
            </a:r>
            <a: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ndika" panose="02000000000000000000" pitchFamily="2" charset="0"/>
              </a:rPr>
              <a:t>z</a:t>
            </a:r>
            <a:endParaRPr lang="en-US" sz="32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7216C11-90CD-984F-00C3-C7434A0720FA}"/>
              </a:ext>
            </a:extLst>
          </p:cNvPr>
          <p:cNvSpPr txBox="1"/>
          <p:nvPr/>
        </p:nvSpPr>
        <p:spPr>
          <a:xfrm>
            <a:off x="2279803" y="648155"/>
            <a:ext cx="7670894" cy="1191816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Which letters are vowels </a:t>
            </a:r>
            <a:b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when it comes to suffixes?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51CE24C-2D67-41A4-FE5F-48856C0F5E4D}"/>
              </a:ext>
            </a:extLst>
          </p:cNvPr>
          <p:cNvSpPr txBox="1">
            <a:spLocks/>
          </p:cNvSpPr>
          <p:nvPr/>
        </p:nvSpPr>
        <p:spPr>
          <a:xfrm>
            <a:off x="333508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0D2C20-B77A-4B00-3E12-4AD575E5EC16}"/>
              </a:ext>
            </a:extLst>
          </p:cNvPr>
          <p:cNvSpPr txBox="1">
            <a:spLocks/>
          </p:cNvSpPr>
          <p:nvPr/>
        </p:nvSpPr>
        <p:spPr>
          <a:xfrm>
            <a:off x="243018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B2AE243-091D-AB4A-49BB-FAC363D45ECE}"/>
              </a:ext>
            </a:extLst>
          </p:cNvPr>
          <p:cNvSpPr txBox="1">
            <a:spLocks/>
          </p:cNvSpPr>
          <p:nvPr/>
        </p:nvSpPr>
        <p:spPr>
          <a:xfrm>
            <a:off x="4526854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66D7361-D175-0F25-8519-FEB39BFBAD9F}"/>
              </a:ext>
            </a:extLst>
          </p:cNvPr>
          <p:cNvSpPr txBox="1">
            <a:spLocks/>
          </p:cNvSpPr>
          <p:nvPr/>
        </p:nvSpPr>
        <p:spPr>
          <a:xfrm>
            <a:off x="6623527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EA4EB1E-91A7-4502-6E4B-0EBCD495DAA3}"/>
              </a:ext>
            </a:extLst>
          </p:cNvPr>
          <p:cNvSpPr txBox="1">
            <a:spLocks/>
          </p:cNvSpPr>
          <p:nvPr/>
        </p:nvSpPr>
        <p:spPr>
          <a:xfrm>
            <a:off x="8720200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E08EEA-EF59-386E-B15E-4A8039A4DABB}"/>
              </a:ext>
            </a:extLst>
          </p:cNvPr>
          <p:cNvSpPr txBox="1"/>
          <p:nvPr/>
        </p:nvSpPr>
        <p:spPr>
          <a:xfrm>
            <a:off x="3137736" y="4273075"/>
            <a:ext cx="7438630" cy="64698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Y also acts like a vowel for suffixes!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DF5F133-3FA2-6409-C9B2-33169BA3073B}"/>
              </a:ext>
            </a:extLst>
          </p:cNvPr>
          <p:cNvSpPr txBox="1">
            <a:spLocks/>
          </p:cNvSpPr>
          <p:nvPr/>
        </p:nvSpPr>
        <p:spPr>
          <a:xfrm>
            <a:off x="1081687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656419DB-59A5-04B7-1BF2-0DB205244DD6}"/>
              </a:ext>
            </a:extLst>
          </p:cNvPr>
          <p:cNvSpPr/>
          <p:nvPr/>
        </p:nvSpPr>
        <p:spPr>
          <a:xfrm rot="19507305">
            <a:off x="10231291" y="3925191"/>
            <a:ext cx="974979" cy="320817"/>
          </a:xfrm>
          <a:prstGeom prst="rightArrow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221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 animBg="1"/>
      <p:bldP spid="9" grpId="0" animBg="1"/>
      <p:bldP spid="10" grpId="0" animBg="1"/>
      <p:bldP spid="11" grpId="0" animBg="1"/>
      <p:bldP spid="28" grpId="0" animBg="1"/>
      <p:bldP spid="4" grpId="0" animBg="1"/>
      <p:bldP spid="5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749588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6578668" y="38232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9135785" y="38232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8641644" y="39636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5109105" y="392440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2646218" y="375816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6578668" y="46885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9135785" y="468731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8641644" y="484458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5109105" y="480534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2646218" y="468852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6578668" y="564847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9151559" y="561889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2646218" y="561889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5109105" y="584602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8645016" y="580271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15124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5" grpId="0" animBg="1"/>
      <p:bldP spid="16" grpId="0" animBg="1"/>
      <p:bldP spid="17" grpId="0" animBg="1"/>
      <p:bldP spid="24" grpId="0" animBg="1"/>
      <p:bldP spid="25" grpId="0" animBg="1"/>
      <p:bldP spid="2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78DE044-18F9-DC62-F913-BCB6A430F8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2646216" y="3108403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712297" y="3108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5168228" y="417799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877263" y="325567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9292493" y="310840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2666104" y="4054386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743084" y="403755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5151043" y="505830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877263" y="413662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9292493" y="40387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2666104" y="4953307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764062" y="490921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9292493" y="496913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877263" y="517730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5151044" y="32295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2646217" y="2219038"/>
            <a:ext cx="230297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Vowel led suffix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98761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7" grpId="0" animBg="1"/>
      <p:bldP spid="2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9821A2-5D53-733D-5992-BBA1DCBFFA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FBF9A22D-5861-784B-E97B-0D751A1F17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637A8E-15DE-37BC-C95C-13BEEC2682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422125F-13A5-CC07-1E49-8B6AE742DC24}"/>
              </a:ext>
            </a:extLst>
          </p:cNvPr>
          <p:cNvSpPr txBox="1">
            <a:spLocks/>
          </p:cNvSpPr>
          <p:nvPr/>
        </p:nvSpPr>
        <p:spPr>
          <a:xfrm>
            <a:off x="2184400" y="1727336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words end in CVC?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0FC1C98-8759-E9B6-57AA-1746EC2B14BE}"/>
              </a:ext>
            </a:extLst>
          </p:cNvPr>
          <p:cNvSpPr txBox="1">
            <a:spLocks/>
          </p:cNvSpPr>
          <p:nvPr/>
        </p:nvSpPr>
        <p:spPr>
          <a:xfrm>
            <a:off x="1505526" y="573825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AB220DA-BD67-917C-2C7C-C1C7D0CAA0C7}"/>
              </a:ext>
            </a:extLst>
          </p:cNvPr>
          <p:cNvSpPr txBox="1">
            <a:spLocks/>
          </p:cNvSpPr>
          <p:nvPr/>
        </p:nvSpPr>
        <p:spPr>
          <a:xfrm>
            <a:off x="3662795" y="573825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57F4F4E-203E-4DAF-604A-523D235F955A}"/>
              </a:ext>
            </a:extLst>
          </p:cNvPr>
          <p:cNvSpPr txBox="1">
            <a:spLocks/>
          </p:cNvSpPr>
          <p:nvPr/>
        </p:nvSpPr>
        <p:spPr>
          <a:xfrm>
            <a:off x="5820064" y="573825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13CAD2A-6748-9EC6-82D5-5D10746F5F02}"/>
              </a:ext>
            </a:extLst>
          </p:cNvPr>
          <p:cNvSpPr txBox="1">
            <a:spLocks/>
          </p:cNvSpPr>
          <p:nvPr/>
        </p:nvSpPr>
        <p:spPr>
          <a:xfrm>
            <a:off x="7977333" y="573825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A74F21C-E86E-F9F4-167D-34EB45BB7768}"/>
              </a:ext>
            </a:extLst>
          </p:cNvPr>
          <p:cNvSpPr txBox="1">
            <a:spLocks/>
          </p:cNvSpPr>
          <p:nvPr/>
        </p:nvSpPr>
        <p:spPr>
          <a:xfrm>
            <a:off x="10134601" y="573825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5ABBADA-6A0B-14EC-0D31-456D3DD16060}"/>
              </a:ext>
            </a:extLst>
          </p:cNvPr>
          <p:cNvSpPr txBox="1">
            <a:spLocks/>
          </p:cNvSpPr>
          <p:nvPr/>
        </p:nvSpPr>
        <p:spPr>
          <a:xfrm>
            <a:off x="4790751" y="2656063"/>
            <a:ext cx="3062327" cy="652937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End in CVC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72F70D3-AD9A-A8AB-C640-29A6406D8BB7}"/>
              </a:ext>
            </a:extLst>
          </p:cNvPr>
          <p:cNvSpPr txBox="1">
            <a:spLocks/>
          </p:cNvSpPr>
          <p:nvPr/>
        </p:nvSpPr>
        <p:spPr>
          <a:xfrm>
            <a:off x="983076" y="355475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fit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08D824F-FCA1-4C9B-6576-D783E3989F0C}"/>
              </a:ext>
            </a:extLst>
          </p:cNvPr>
          <p:cNvSpPr txBox="1">
            <a:spLocks/>
          </p:cNvSpPr>
          <p:nvPr/>
        </p:nvSpPr>
        <p:spPr>
          <a:xfrm>
            <a:off x="983076" y="428931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root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7A1F547-A0AF-D789-006F-97A9ED1DAA95}"/>
              </a:ext>
            </a:extLst>
          </p:cNvPr>
          <p:cNvSpPr txBox="1">
            <a:spLocks/>
          </p:cNvSpPr>
          <p:nvPr/>
        </p:nvSpPr>
        <p:spPr>
          <a:xfrm>
            <a:off x="2615334" y="428931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124172F-FE86-FA07-519A-8AD7E3939A6E}"/>
              </a:ext>
            </a:extLst>
          </p:cNvPr>
          <p:cNvSpPr txBox="1">
            <a:spLocks/>
          </p:cNvSpPr>
          <p:nvPr/>
        </p:nvSpPr>
        <p:spPr>
          <a:xfrm>
            <a:off x="983076" y="575844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milk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6892F90-E6AA-3E72-F5A1-DDD7C405530F}"/>
              </a:ext>
            </a:extLst>
          </p:cNvPr>
          <p:cNvSpPr txBox="1">
            <a:spLocks/>
          </p:cNvSpPr>
          <p:nvPr/>
        </p:nvSpPr>
        <p:spPr>
          <a:xfrm>
            <a:off x="983076" y="502387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rub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DF38BDF3-F0E2-EBC4-D4FF-6076E0DF1609}"/>
              </a:ext>
            </a:extLst>
          </p:cNvPr>
          <p:cNvSpPr txBox="1">
            <a:spLocks/>
          </p:cNvSpPr>
          <p:nvPr/>
        </p:nvSpPr>
        <p:spPr>
          <a:xfrm>
            <a:off x="2615334" y="355475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jump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B343FB3C-6E80-5111-4C66-9CFCD1478A66}"/>
              </a:ext>
            </a:extLst>
          </p:cNvPr>
          <p:cNvSpPr txBox="1">
            <a:spLocks/>
          </p:cNvSpPr>
          <p:nvPr/>
        </p:nvSpPr>
        <p:spPr>
          <a:xfrm>
            <a:off x="2615334" y="502387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drop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FAD6CEA6-76A1-834C-D200-9221242E5F2B}"/>
              </a:ext>
            </a:extLst>
          </p:cNvPr>
          <p:cNvSpPr txBox="1">
            <a:spLocks/>
          </p:cNvSpPr>
          <p:nvPr/>
        </p:nvSpPr>
        <p:spPr>
          <a:xfrm>
            <a:off x="2615334" y="575844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hand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C51AEBE2-9A00-214F-5E24-8E38F81FF93B}"/>
              </a:ext>
            </a:extLst>
          </p:cNvPr>
          <p:cNvSpPr txBox="1">
            <a:spLocks/>
          </p:cNvSpPr>
          <p:nvPr/>
        </p:nvSpPr>
        <p:spPr>
          <a:xfrm>
            <a:off x="8122911" y="2656063"/>
            <a:ext cx="3062327" cy="652937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Does </a:t>
            </a:r>
            <a:r>
              <a:rPr lang="en-GB" sz="18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end in CVC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7BEE1E34-BDC4-DA5C-4E08-6760141F90CC}"/>
              </a:ext>
            </a:extLst>
          </p:cNvPr>
          <p:cNvCxnSpPr>
            <a:cxnSpLocks/>
          </p:cNvCxnSpPr>
          <p:nvPr/>
        </p:nvCxnSpPr>
        <p:spPr>
          <a:xfrm>
            <a:off x="7989074" y="3501217"/>
            <a:ext cx="0" cy="2991785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09060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1.11111E-6 L 0.24921 -0.0152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61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38307 -0.0071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-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96296E-6 L 0.66406 -0.1219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203" y="-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 3.33333E-6 L 0.38099 -0.00695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45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-1.11111E-6 L 0.6655 -0.0152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87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3.33333E-6 L 0.53385 -0.00695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93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2.96296E-6 L 0.24856 0.10949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2.96296E-6 L 0.53164 -0.01504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76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14EE0A-4C3B-D3B8-B7B8-5666F4E0B13E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swim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966C15-F634-907E-572C-11574BA256F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023110B-79AE-5418-DED3-402847A1429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88691-0B3B-0066-C88A-A9AB332CF49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swi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mm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DC9ECEC-351A-B5AC-5DD1-60BD97E5F24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42899" y="519350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Swim is a CVC ending word and the suffix begins with a vowel, so we double the consonant.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9BEA7F4-174F-6742-A4ED-B39D638600B1}"/>
              </a:ext>
            </a:extLst>
          </p:cNvPr>
          <p:cNvSpPr txBox="1">
            <a:spLocks/>
          </p:cNvSpPr>
          <p:nvPr/>
        </p:nvSpPr>
        <p:spPr>
          <a:xfrm>
            <a:off x="1594656" y="266590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swim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7A8C8D3-0242-01AC-DCF7-34BA35246B90}"/>
              </a:ext>
            </a:extLst>
          </p:cNvPr>
          <p:cNvSpPr txBox="1">
            <a:spLocks/>
          </p:cNvSpPr>
          <p:nvPr/>
        </p:nvSpPr>
        <p:spPr>
          <a:xfrm>
            <a:off x="4660737" y="266590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8AEC06C8-310D-F49D-53F8-99FF273B10DB}"/>
              </a:ext>
            </a:extLst>
          </p:cNvPr>
          <p:cNvSpPr/>
          <p:nvPr/>
        </p:nvSpPr>
        <p:spPr>
          <a:xfrm>
            <a:off x="6825703" y="28131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F738264-7473-D31B-BA88-24AAC324C314}"/>
              </a:ext>
            </a:extLst>
          </p:cNvPr>
          <p:cNvSpPr txBox="1">
            <a:spLocks/>
          </p:cNvSpPr>
          <p:nvPr/>
        </p:nvSpPr>
        <p:spPr>
          <a:xfrm>
            <a:off x="8240933" y="266590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swi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mm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5C218E49-242D-D84B-FFDA-CED74EF90535}"/>
              </a:ext>
            </a:extLst>
          </p:cNvPr>
          <p:cNvSpPr/>
          <p:nvPr/>
        </p:nvSpPr>
        <p:spPr>
          <a:xfrm>
            <a:off x="4099484" y="27870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620402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C9D049B-E193-47FA-045C-A154707C15E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4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2BA67-8398-93DA-7F44-BB5CC7B4B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AF78BA4-67FC-5F94-00AA-496588A9A7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1EB622-7897-803C-A9DD-105B57E2009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BE79BB-280E-1B56-0ACD-59D4AE78035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3990881-B03A-4284-2648-6BDA7094FCE9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soft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AA9987-8072-E29E-E9C5-700E74A8C6E7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EB1E01D-27ED-CC57-569E-C42025F81B6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179489-1408-EE2F-D4AC-3A7FE246FD4E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sof</a:t>
            </a:r>
            <a:r>
              <a:rPr lang="en-GB" sz="2800" u="sng" dirty="0" err="1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CFEA550-B5E3-560D-EDB8-E34D0297067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EE2A39-FF44-A752-B0B7-E1E53DA6E61C}"/>
              </a:ext>
            </a:extLst>
          </p:cNvPr>
          <p:cNvSpPr txBox="1"/>
          <p:nvPr/>
        </p:nvSpPr>
        <p:spPr>
          <a:xfrm>
            <a:off x="534917" y="1329243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67828D-3D7C-635C-C5F1-56E4408808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260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100"/>
                            </p:stCondLst>
                            <p:childTnLst>
                              <p:par>
                                <p:cTn id="29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" grpId="0" animBg="1"/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More Doubling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79E1C-0C9D-D8E2-7E4F-D4E84FB70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8300EB4-75C9-8DD7-309E-00E5A0DAA8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1EA397-B6EB-D6A9-DB90-5D96DCF9922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75ADE-580D-E46B-00F3-6B1801CE37F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FF3F42F-1865-02A7-882C-18E6B616A3C5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soft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1F3CD9F-EB32-1FC9-9384-FC0E8E1E4780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BCF92F5-80D3-26BD-F531-BB6C8268C0BC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AE10F6F-D8B5-047B-C346-DC8F46CD5BD6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softest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80C155C8-DB53-ECB1-08CE-506E5BFBF4E5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4F6DB60-81D5-DE19-3327-4EEC23532509}"/>
              </a:ext>
            </a:extLst>
          </p:cNvPr>
          <p:cNvSpPr txBox="1"/>
          <p:nvPr/>
        </p:nvSpPr>
        <p:spPr>
          <a:xfrm>
            <a:off x="433000" y="5193506"/>
            <a:ext cx="11338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Soft ends in CVCC, so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don’t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double the consonant.</a:t>
            </a:r>
          </a:p>
        </p:txBody>
      </p:sp>
    </p:spTree>
    <p:extLst>
      <p:ext uri="{BB962C8B-B14F-4D97-AF65-F5344CB8AC3E}">
        <p14:creationId xmlns:p14="http://schemas.microsoft.com/office/powerpoint/2010/main" val="392087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519E6-3A71-5AA0-0253-D22D98731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18BA183-A924-3575-206F-E087763985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A4AD5D9-F4AA-0513-3772-100FD30F281F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0DC8EE-48BB-855B-425A-77FD6133E532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8529A31-DB2B-AE39-1142-6F65736A5C90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swim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B2F1B4-0016-6898-97E2-1A64C32F9AB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939BA3F-33AB-9C32-C4A8-68036738D37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2A7C1B1-2D8C-33A4-B74F-7C4D6DE1F69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swi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mm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B946E4C-4322-7047-A727-4DF010B0C56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002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4B800-4E1E-CEA8-9792-074EC9B947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D831A86-5693-07F7-4B50-CD23CB3BB8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CC320-DE85-E9B2-4EC7-5E5D9540B9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EA5A6A-87CA-E3D9-B386-02F7466A247E}"/>
              </a:ext>
            </a:extLst>
          </p:cNvPr>
          <p:cNvSpPr txBox="1"/>
          <p:nvPr/>
        </p:nvSpPr>
        <p:spPr>
          <a:xfrm>
            <a:off x="342900" y="519350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Swim is a CVC ending word and the suffix begins with a vowel, so we double the consonant.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042D889B-52C7-65A5-5557-1F60682304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130AA082-865B-2D47-D1B9-7EEA4279D5CE}"/>
              </a:ext>
            </a:extLst>
          </p:cNvPr>
          <p:cNvSpPr txBox="1">
            <a:spLocks/>
          </p:cNvSpPr>
          <p:nvPr/>
        </p:nvSpPr>
        <p:spPr>
          <a:xfrm>
            <a:off x="1594656" y="266590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swim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596E8D5-8615-8C7E-D9B5-85870ACD0DA4}"/>
              </a:ext>
            </a:extLst>
          </p:cNvPr>
          <p:cNvSpPr txBox="1">
            <a:spLocks/>
          </p:cNvSpPr>
          <p:nvPr/>
        </p:nvSpPr>
        <p:spPr>
          <a:xfrm>
            <a:off x="4660737" y="266590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E8C8D60-7F2C-2F21-4561-6DE23B93E65A}"/>
              </a:ext>
            </a:extLst>
          </p:cNvPr>
          <p:cNvSpPr/>
          <p:nvPr/>
        </p:nvSpPr>
        <p:spPr>
          <a:xfrm>
            <a:off x="6825703" y="28131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2E9B398-BBB1-7E8E-C7E1-D699F50CF5F1}"/>
              </a:ext>
            </a:extLst>
          </p:cNvPr>
          <p:cNvSpPr txBox="1">
            <a:spLocks/>
          </p:cNvSpPr>
          <p:nvPr/>
        </p:nvSpPr>
        <p:spPr>
          <a:xfrm>
            <a:off x="8240933" y="266590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swi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mm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D6D58177-6058-C5DB-B770-03D89853C3EF}"/>
              </a:ext>
            </a:extLst>
          </p:cNvPr>
          <p:cNvSpPr/>
          <p:nvPr/>
        </p:nvSpPr>
        <p:spPr>
          <a:xfrm>
            <a:off x="4099484" y="27870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5F1767-6820-9C08-6AF3-C9EFDF04117C}"/>
              </a:ext>
            </a:extLst>
          </p:cNvPr>
          <p:cNvSpPr txBox="1"/>
          <p:nvPr/>
        </p:nvSpPr>
        <p:spPr>
          <a:xfrm>
            <a:off x="433003" y="1404121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1C4CE5F-816F-56B3-CE3F-A5595600622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</p:spTree>
    <p:extLst>
      <p:ext uri="{BB962C8B-B14F-4D97-AF65-F5344CB8AC3E}">
        <p14:creationId xmlns:p14="http://schemas.microsoft.com/office/powerpoint/2010/main" val="176355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4" grpId="0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1D0410-7A7F-3190-51E1-5A882AC35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5A0C8B5-18B3-7197-A0D9-EE705818A0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4D642CC-9CE4-6BFE-ED8A-DAE7B0ED32CB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41F777-9F05-9BD2-C752-DB161BC1D87D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5583324-582E-9837-52A6-20F4E5428BB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bend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99D1DD-563B-4A0B-A346-5C6C42E1187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89930AE-A96E-FECB-608E-2932A47CF62F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967B60-B70E-BBDE-D4BC-697FF008A627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ben</a:t>
            </a:r>
            <a:r>
              <a:rPr lang="en-GB" sz="2800" u="sng" dirty="0" err="1">
                <a:solidFill>
                  <a:schemeClr val="bg1"/>
                </a:solidFill>
                <a:ea typeface="Andika"/>
                <a:cs typeface="Andika"/>
              </a:rPr>
              <a:t>dd</a:t>
            </a:r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73801D6D-4BE1-87E6-928F-DBF72FB17B9B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8FFDD7-4206-DE5D-A49A-5D620459DFB5}"/>
              </a:ext>
            </a:extLst>
          </p:cNvPr>
          <p:cNvSpPr txBox="1"/>
          <p:nvPr/>
        </p:nvSpPr>
        <p:spPr>
          <a:xfrm>
            <a:off x="420437" y="8811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93717677-1321-995E-9165-A356A2BB82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283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77AF89-3CA7-7029-C5A7-0985103D6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95282117-E6F7-2BCA-E48B-73FE932B98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9C60406-25BB-0A92-63C2-BA71780E693E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891CE1-DD3D-0044-23B7-0B7017741A79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90A324B-81A9-4E26-8347-13B2170FFF15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bend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ACD0123-AB76-E14D-5FD2-7EC338EED261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49C31FF3-0DE9-BBBC-C207-1ABD0E67C5DC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B2EE8F2-A891-C552-4555-F39D204E591A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bending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0C24DB6-BCF4-B264-1981-89C338E60B1C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2FFC438-9FDD-99C2-81B0-B708E2CD3428}"/>
              </a:ext>
            </a:extLst>
          </p:cNvPr>
          <p:cNvSpPr txBox="1"/>
          <p:nvPr/>
        </p:nvSpPr>
        <p:spPr>
          <a:xfrm>
            <a:off x="583055" y="519350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Bend ends in CVCC, so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don’t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double the consonant.</a:t>
            </a:r>
          </a:p>
        </p:txBody>
      </p:sp>
    </p:spTree>
    <p:extLst>
      <p:ext uri="{BB962C8B-B14F-4D97-AF65-F5344CB8AC3E}">
        <p14:creationId xmlns:p14="http://schemas.microsoft.com/office/powerpoint/2010/main" val="661640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48F4F7-F211-B1F2-2244-3FEAF49E8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2177E6E1-2CCE-8A18-86AE-7B97A95A26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FDEBAAD-67F2-62C3-A227-3B3F7F392924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0E4E52-89E2-4DE0-8C13-11B95A8EDCF0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7FD52DD-D43F-7371-D392-A6460EC459B1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62F515A-28D8-6256-FB4A-6C8D49E375D2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04122117-99C7-5A33-1FAE-7BEE54D9E31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4AA2C78-691B-0541-7C2F-DE4095469973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DB95ECCD-EC53-53FA-76F9-AB23851B6C5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2907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8779DD-AC8A-F714-BF0D-1D10C0032C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298DD9C-B47F-D68E-D68B-614544BE10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200F90-69B7-6511-1D85-80DB616570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436D90-F1CA-DD92-31D6-B9823A000894}"/>
              </a:ext>
            </a:extLst>
          </p:cNvPr>
          <p:cNvSpPr txBox="1"/>
          <p:nvPr/>
        </p:nvSpPr>
        <p:spPr>
          <a:xfrm>
            <a:off x="342900" y="519350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Dig ends in CVC and the suffix begins with a vowel, so we double the consonant.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A1DA1F2-AF8F-60E8-7F47-1CDD89F050D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C371A47F-D70E-760D-9333-7468D76E00F9}"/>
              </a:ext>
            </a:extLst>
          </p:cNvPr>
          <p:cNvSpPr txBox="1">
            <a:spLocks/>
          </p:cNvSpPr>
          <p:nvPr/>
        </p:nvSpPr>
        <p:spPr>
          <a:xfrm>
            <a:off x="1594656" y="266590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dig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4E838B9-AF4F-4961-4C19-36758CD4319D}"/>
              </a:ext>
            </a:extLst>
          </p:cNvPr>
          <p:cNvSpPr txBox="1">
            <a:spLocks/>
          </p:cNvSpPr>
          <p:nvPr/>
        </p:nvSpPr>
        <p:spPr>
          <a:xfrm>
            <a:off x="4660737" y="266590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E74A531-7E62-504C-17EF-9F2E6B685998}"/>
              </a:ext>
            </a:extLst>
          </p:cNvPr>
          <p:cNvSpPr/>
          <p:nvPr/>
        </p:nvSpPr>
        <p:spPr>
          <a:xfrm>
            <a:off x="6825703" y="28131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5FE992C-CA38-2B11-AE84-E63001987B2A}"/>
              </a:ext>
            </a:extLst>
          </p:cNvPr>
          <p:cNvSpPr txBox="1">
            <a:spLocks/>
          </p:cNvSpPr>
          <p:nvPr/>
        </p:nvSpPr>
        <p:spPr>
          <a:xfrm>
            <a:off x="8240933" y="266590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AE785850-C750-1428-7A5A-EC356C73DE4E}"/>
              </a:ext>
            </a:extLst>
          </p:cNvPr>
          <p:cNvSpPr/>
          <p:nvPr/>
        </p:nvSpPr>
        <p:spPr>
          <a:xfrm>
            <a:off x="4099484" y="27870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65BB60-0104-3451-EDEC-E40A51B54230}"/>
              </a:ext>
            </a:extLst>
          </p:cNvPr>
          <p:cNvSpPr txBox="1"/>
          <p:nvPr/>
        </p:nvSpPr>
        <p:spPr>
          <a:xfrm>
            <a:off x="363542" y="1373692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1CA0F2-A7AA-C4A8-475C-6D570AAE2B0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</p:spTree>
    <p:extLst>
      <p:ext uri="{BB962C8B-B14F-4D97-AF65-F5344CB8AC3E}">
        <p14:creationId xmlns:p14="http://schemas.microsoft.com/office/powerpoint/2010/main" val="655137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4" grpId="0" build="allAtOnce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4E48CD-2612-F741-A723-DB785DDCAB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092A0A29-249E-7044-6093-B6DA76C64C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ACBB1CF-B8B4-E620-2470-FE35E77FE309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B742253-DD0B-DC7B-ED0F-FC5C5AC1078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058A49D-870A-504E-6174-078D95065B0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slow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8615990-B1CC-B6A4-C634-C557771A87C3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BA2D7709-F0C0-729F-97D7-014C3DC97E7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7D922E7-7AE4-3A66-60EE-EBD7B83D107D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slo</a:t>
            </a:r>
            <a:r>
              <a:rPr lang="en-GB" sz="2800" u="sng" dirty="0" err="1">
                <a:solidFill>
                  <a:schemeClr val="bg1"/>
                </a:solidFill>
                <a:ea typeface="Andika"/>
                <a:cs typeface="Andika"/>
              </a:rPr>
              <a:t>ww</a:t>
            </a:r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84833844-C099-B6C4-C7BA-A63CCE634D45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8F3C4FB-CD3A-7EEF-6045-0C72E1851AB2}"/>
              </a:ext>
            </a:extLst>
          </p:cNvPr>
          <p:cNvSpPr txBox="1"/>
          <p:nvPr/>
        </p:nvSpPr>
        <p:spPr>
          <a:xfrm>
            <a:off x="522354" y="1308535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70DE6C2-CE5C-3FA0-A335-6939EBC01A2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838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build="allAtOnce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CF4A1B-C4E3-C7D5-CEDA-EEBE89E3BF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E19E5253-9336-19F6-2FA6-239B8CF0B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47BAB6C-75ED-769E-2EC5-7C2F62631770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ED759C-D807-E3DA-483C-B1CC722B202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DEC9DB5F-FE16-79F3-FEC8-29D5D988AFED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slow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19388DE-41EA-5E96-485A-123E7257C596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F2AE7299-20CD-9C65-062D-0F2938A82A91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BCAD5D5-91F0-7405-88FA-6B89184B08C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slowing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62BE5ED-7FA7-4594-0B3C-B106EF469368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30FE9FD-5710-BBC4-66F1-D79CEA15D3FE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Slow ends in a vowel sound /ow/ (not CVC)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so it does not end in CVC.</a:t>
            </a:r>
          </a:p>
        </p:txBody>
      </p:sp>
    </p:spTree>
    <p:extLst>
      <p:ext uri="{BB962C8B-B14F-4D97-AF65-F5344CB8AC3E}">
        <p14:creationId xmlns:p14="http://schemas.microsoft.com/office/powerpoint/2010/main" val="3629499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2090531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child was </a:t>
            </a:r>
            <a:r>
              <a:rPr lang="en-GB" sz="3400" dirty="0" err="1">
                <a:solidFill>
                  <a:schemeClr val="bg1"/>
                </a:solidFill>
              </a:rPr>
              <a:t>runing</a:t>
            </a:r>
            <a:r>
              <a:rPr lang="en-GB" sz="3400" dirty="0">
                <a:solidFill>
                  <a:schemeClr val="bg1"/>
                </a:solidFill>
              </a:rPr>
              <a:t> and jumping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while another was </a:t>
            </a:r>
            <a:r>
              <a:rPr lang="en-GB" sz="3400" dirty="0" err="1">
                <a:solidFill>
                  <a:schemeClr val="bg1"/>
                </a:solidFill>
              </a:rPr>
              <a:t>diging</a:t>
            </a:r>
            <a:r>
              <a:rPr lang="en-GB" sz="3400" dirty="0">
                <a:solidFill>
                  <a:schemeClr val="bg1"/>
                </a:solidFill>
              </a:rPr>
              <a:t> in the sand.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60218" y="5108061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child was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running</a:t>
            </a:r>
            <a:r>
              <a:rPr lang="en-GB" sz="3400" dirty="0">
                <a:solidFill>
                  <a:schemeClr val="bg1"/>
                </a:solidFill>
              </a:rPr>
              <a:t> and jumping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while another was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digging</a:t>
            </a:r>
            <a:r>
              <a:rPr lang="en-GB" sz="3400" dirty="0">
                <a:solidFill>
                  <a:schemeClr val="bg1"/>
                </a:solidFill>
              </a:rPr>
              <a:t> in the sand.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615853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child was running and jumping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while another was digging in the sand.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4952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1D3E8D-CF7A-37A9-EC70-B1B88F873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E9A90B-A366-8270-2D42-E0AEBD6571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88BFB-B89D-0C69-8D3E-B60DF17AA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The spelling of a word relates to:</a:t>
            </a:r>
          </a:p>
          <a:p>
            <a:pPr marL="742950" indent="-742950" algn="ctr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how the word is pronounced and </a:t>
            </a:r>
          </a:p>
          <a:p>
            <a:pPr marL="742950" indent="-742950" algn="ctr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what the word means. 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BBD21FB-6D2F-C02E-CC0B-F69D1E9FAA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2733546-FAEB-DDAA-9228-4E52875E9704}"/>
              </a:ext>
            </a:extLst>
          </p:cNvPr>
          <p:cNvSpPr txBox="1">
            <a:spLocks/>
          </p:cNvSpPr>
          <p:nvPr/>
        </p:nvSpPr>
        <p:spPr>
          <a:xfrm>
            <a:off x="4116000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windmill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8DCA17-ACA0-5B48-7C41-21EE876A0EAE}"/>
              </a:ext>
            </a:extLst>
          </p:cNvPr>
          <p:cNvSpPr txBox="1">
            <a:spLocks/>
          </p:cNvSpPr>
          <p:nvPr/>
        </p:nvSpPr>
        <p:spPr>
          <a:xfrm>
            <a:off x="6673117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wyndmyll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3AE4124-2C95-12B5-5478-D9AE2655EAFB}"/>
              </a:ext>
            </a:extLst>
          </p:cNvPr>
          <p:cNvSpPr txBox="1">
            <a:spLocks/>
          </p:cNvSpPr>
          <p:nvPr/>
        </p:nvSpPr>
        <p:spPr>
          <a:xfrm>
            <a:off x="2551289" y="309409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030E05-73D9-F33F-3A71-D64F52A322FE}"/>
              </a:ext>
            </a:extLst>
          </p:cNvPr>
          <p:cNvSpPr txBox="1">
            <a:spLocks/>
          </p:cNvSpPr>
          <p:nvPr/>
        </p:nvSpPr>
        <p:spPr>
          <a:xfrm>
            <a:off x="2551289" y="515537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</p:spTree>
    <p:extLst>
      <p:ext uri="{BB962C8B-B14F-4D97-AF65-F5344CB8AC3E}">
        <p14:creationId xmlns:p14="http://schemas.microsoft.com/office/powerpoint/2010/main" val="136707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19459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baby was siting on the floor and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 err="1">
                <a:solidFill>
                  <a:schemeClr val="bg1"/>
                </a:solidFill>
              </a:rPr>
              <a:t>pating</a:t>
            </a:r>
            <a:r>
              <a:rPr lang="en-GB" sz="3400" dirty="0">
                <a:solidFill>
                  <a:schemeClr val="bg1"/>
                </a:solidFill>
              </a:rPr>
              <a:t> the toy gently.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11972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baby was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sitting</a:t>
            </a:r>
            <a:r>
              <a:rPr lang="en-GB" sz="3400" dirty="0">
                <a:solidFill>
                  <a:schemeClr val="bg1"/>
                </a:solidFill>
              </a:rPr>
              <a:t> on the floor and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patting</a:t>
            </a:r>
            <a:r>
              <a:rPr lang="en-GB" sz="3400" dirty="0">
                <a:solidFill>
                  <a:schemeClr val="bg1"/>
                </a:solidFill>
              </a:rPr>
              <a:t> the toy gently.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60218" y="3569593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baby was sitting on the floor and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patting the toy gently.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907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13681339"/>
              </p:ext>
            </p:extLst>
          </p:nvPr>
        </p:nvGraphicFramePr>
        <p:xfrm>
          <a:off x="3009494" y="597746"/>
          <a:ext cx="6173010" cy="4982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Premium 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M2Spr_O1L</a:t>
                      </a:r>
                    </a:p>
                    <a:p>
                      <a:pPr algn="ctr"/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M2Spr_O1P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M2Spr_O1S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M2Spr_O1F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M2Spr_O1A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599977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M2Spr_O1Sa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M2Spr_O1Fe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B9E1FD1-27E8-462B-3F94-21766A5553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2549" y="1955574"/>
            <a:ext cx="7459640" cy="3352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fitting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digging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digger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rubbing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nodding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begging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dropping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chipping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swimming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swimmer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D402F-FFE0-E8C8-B86E-051F4A184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122A1130-3CC7-07E1-C637-052F2833C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54B9E7-25DD-2274-19B8-C347452C5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1FAB24-8A87-9308-45D9-14005F968725}"/>
              </a:ext>
            </a:extLst>
          </p:cNvPr>
          <p:cNvSpPr txBox="1">
            <a:spLocks/>
          </p:cNvSpPr>
          <p:nvPr/>
        </p:nvSpPr>
        <p:spPr>
          <a:xfrm>
            <a:off x="3918292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windmill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4CD02B-97F1-3D73-1AA7-31F7B409ECE3}"/>
              </a:ext>
            </a:extLst>
          </p:cNvPr>
          <p:cNvSpPr txBox="1">
            <a:spLocks/>
          </p:cNvSpPr>
          <p:nvPr/>
        </p:nvSpPr>
        <p:spPr>
          <a:xfrm>
            <a:off x="6475409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wyndmyll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8B793A5-78C6-646B-6F38-ACCEBFF5A2A5}"/>
              </a:ext>
            </a:extLst>
          </p:cNvPr>
          <p:cNvSpPr txBox="1">
            <a:spLocks/>
          </p:cNvSpPr>
          <p:nvPr/>
        </p:nvSpPr>
        <p:spPr>
          <a:xfrm>
            <a:off x="2353581" y="36179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2245C60-825C-2599-CC20-D805AF28E271}"/>
              </a:ext>
            </a:extLst>
          </p:cNvPr>
          <p:cNvSpPr txBox="1">
            <a:spLocks/>
          </p:cNvSpPr>
          <p:nvPr/>
        </p:nvSpPr>
        <p:spPr>
          <a:xfrm>
            <a:off x="2353581" y="242307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B73C86CB-2E50-20FE-1865-F0F3EE2A8A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99F867F-44E4-E07D-B7CD-8131FABB36A5}"/>
              </a:ext>
            </a:extLst>
          </p:cNvPr>
          <p:cNvSpPr txBox="1">
            <a:spLocks/>
          </p:cNvSpPr>
          <p:nvPr/>
        </p:nvSpPr>
        <p:spPr>
          <a:xfrm>
            <a:off x="5898291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wind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89B1778-392C-AD03-C33A-6D1121D9C1D8}"/>
              </a:ext>
            </a:extLst>
          </p:cNvPr>
          <p:cNvSpPr txBox="1">
            <a:spLocks/>
          </p:cNvSpPr>
          <p:nvPr/>
        </p:nvSpPr>
        <p:spPr>
          <a:xfrm>
            <a:off x="8455408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mill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220E2A1-4BA1-3375-A3A4-222EC417AF0B}"/>
              </a:ext>
            </a:extLst>
          </p:cNvPr>
          <p:cNvSpPr/>
          <p:nvPr/>
        </p:nvSpPr>
        <p:spPr>
          <a:xfrm>
            <a:off x="7961267" y="449001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909F53F-973E-2499-BDB2-220020C2C58F}"/>
              </a:ext>
            </a:extLst>
          </p:cNvPr>
          <p:cNvSpPr/>
          <p:nvPr/>
        </p:nvSpPr>
        <p:spPr>
          <a:xfrm>
            <a:off x="4428728" y="44507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451A08E-D30F-09EE-545F-DDADB65702D5}"/>
              </a:ext>
            </a:extLst>
          </p:cNvPr>
          <p:cNvSpPr txBox="1">
            <a:spLocks/>
          </p:cNvSpPr>
          <p:nvPr/>
        </p:nvSpPr>
        <p:spPr>
          <a:xfrm>
            <a:off x="1965841" y="428454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windmill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6E14994-DDC5-F606-916B-0B8F146CB193}"/>
              </a:ext>
            </a:extLst>
          </p:cNvPr>
          <p:cNvSpPr txBox="1">
            <a:spLocks/>
          </p:cNvSpPr>
          <p:nvPr/>
        </p:nvSpPr>
        <p:spPr>
          <a:xfrm>
            <a:off x="2353581" y="3335916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</p:spTree>
    <p:extLst>
      <p:ext uri="{BB962C8B-B14F-4D97-AF65-F5344CB8AC3E}">
        <p14:creationId xmlns:p14="http://schemas.microsoft.com/office/powerpoint/2010/main" val="922627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4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86E61-BDB4-08D5-FF8F-2EC477643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2A475FCA-787E-246B-1696-7C8F73E3F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22E337-F239-4409-5B0A-866397894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A9D7066-A234-0F33-B6A3-0A4C62F0FDA5}"/>
              </a:ext>
            </a:extLst>
          </p:cNvPr>
          <p:cNvSpPr txBox="1">
            <a:spLocks/>
          </p:cNvSpPr>
          <p:nvPr/>
        </p:nvSpPr>
        <p:spPr>
          <a:xfrm>
            <a:off x="5729110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wind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B298A0B-4710-0268-43AC-2BBEF7E69D20}"/>
              </a:ext>
            </a:extLst>
          </p:cNvPr>
          <p:cNvSpPr txBox="1">
            <a:spLocks/>
          </p:cNvSpPr>
          <p:nvPr/>
        </p:nvSpPr>
        <p:spPr>
          <a:xfrm>
            <a:off x="8286227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mill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AC99A708-5E5C-427B-E6F7-4332789BFA83}"/>
              </a:ext>
            </a:extLst>
          </p:cNvPr>
          <p:cNvSpPr/>
          <p:nvPr/>
        </p:nvSpPr>
        <p:spPr>
          <a:xfrm>
            <a:off x="7792086" y="15554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54EBA7B-59AA-27E3-9A64-B326BB89FD2B}"/>
              </a:ext>
            </a:extLst>
          </p:cNvPr>
          <p:cNvSpPr/>
          <p:nvPr/>
        </p:nvSpPr>
        <p:spPr>
          <a:xfrm>
            <a:off x="4259547" y="151617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390CB36-ADCD-C321-A8EA-89C837219CF9}"/>
              </a:ext>
            </a:extLst>
          </p:cNvPr>
          <p:cNvSpPr txBox="1">
            <a:spLocks/>
          </p:cNvSpPr>
          <p:nvPr/>
        </p:nvSpPr>
        <p:spPr>
          <a:xfrm>
            <a:off x="1796660" y="13499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windmill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F60BB11-9795-7F63-F1E9-3BA9448283D9}"/>
              </a:ext>
            </a:extLst>
          </p:cNvPr>
          <p:cNvSpPr txBox="1">
            <a:spLocks/>
          </p:cNvSpPr>
          <p:nvPr/>
        </p:nvSpPr>
        <p:spPr>
          <a:xfrm>
            <a:off x="2184400" y="401303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7518602-272B-BF99-7F2D-FE008926BE0F}"/>
              </a:ext>
            </a:extLst>
          </p:cNvPr>
          <p:cNvSpPr txBox="1">
            <a:spLocks/>
          </p:cNvSpPr>
          <p:nvPr/>
        </p:nvSpPr>
        <p:spPr>
          <a:xfrm>
            <a:off x="864973" y="3343624"/>
            <a:ext cx="10738022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knowing what the word means, I know the correct spelling!!!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E8CDA50-2A1F-514D-2658-2A94431F1F8B}"/>
              </a:ext>
            </a:extLst>
          </p:cNvPr>
          <p:cNvSpPr txBox="1">
            <a:spLocks/>
          </p:cNvSpPr>
          <p:nvPr/>
        </p:nvSpPr>
        <p:spPr>
          <a:xfrm>
            <a:off x="3960422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windmill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F5C0821-4E7D-8373-C452-5671B3879D86}"/>
              </a:ext>
            </a:extLst>
          </p:cNvPr>
          <p:cNvSpPr txBox="1">
            <a:spLocks/>
          </p:cNvSpPr>
          <p:nvPr/>
        </p:nvSpPr>
        <p:spPr>
          <a:xfrm>
            <a:off x="6517539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wyndmyll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Multiplication Sign 20">
            <a:extLst>
              <a:ext uri="{FF2B5EF4-FFF2-40B4-BE49-F238E27FC236}">
                <a16:creationId xmlns:a16="http://schemas.microsoft.com/office/drawing/2014/main" id="{D357FEDD-F0CC-5992-242B-6844793BDFB7}"/>
              </a:ext>
            </a:extLst>
          </p:cNvPr>
          <p:cNvSpPr/>
          <p:nvPr/>
        </p:nvSpPr>
        <p:spPr>
          <a:xfrm>
            <a:off x="6537876" y="3808011"/>
            <a:ext cx="1980000" cy="2193616"/>
          </a:xfrm>
          <a:prstGeom prst="mathMultiply">
            <a:avLst>
              <a:gd name="adj1" fmla="val 7294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D2A50A6-6222-654D-4B48-BA23489A9BDE}"/>
              </a:ext>
            </a:extLst>
          </p:cNvPr>
          <p:cNvSpPr txBox="1">
            <a:spLocks/>
          </p:cNvSpPr>
          <p:nvPr/>
        </p:nvSpPr>
        <p:spPr>
          <a:xfrm>
            <a:off x="2450362" y="5733168"/>
            <a:ext cx="796638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bits of words are called “morphemes”.</a:t>
            </a:r>
          </a:p>
        </p:txBody>
      </p:sp>
      <p:pic>
        <p:nvPicPr>
          <p:cNvPr id="23" name="Picture 22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AD7087A-6443-A9D0-A6CD-5F70B7F829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2873" y="4174838"/>
            <a:ext cx="3140056" cy="247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0680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1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windmill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wyndmyll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E37931-0D61-39C0-9659-CB703B0F7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8EBCAECD-A905-38B5-C746-806BCEE5C1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52FF70-6ACA-5040-D87B-9F1E2555D5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3E38FF5-7EE2-D35D-BB51-A8CC725F41D5}"/>
              </a:ext>
            </a:extLst>
          </p:cNvPr>
          <p:cNvSpPr txBox="1">
            <a:spLocks/>
          </p:cNvSpPr>
          <p:nvPr/>
        </p:nvSpPr>
        <p:spPr>
          <a:xfrm>
            <a:off x="825842" y="1376729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split some more words up into morphemes:</a:t>
            </a:r>
          </a:p>
        </p:txBody>
      </p:sp>
      <p:pic>
        <p:nvPicPr>
          <p:cNvPr id="4" name="Picture 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A1F3E5F-D403-9CD9-E6F4-423F4F09F3E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93424757-F017-82F0-0CF6-407ECB60098B}"/>
              </a:ext>
            </a:extLst>
          </p:cNvPr>
          <p:cNvSpPr txBox="1">
            <a:spLocks/>
          </p:cNvSpPr>
          <p:nvPr/>
        </p:nvSpPr>
        <p:spPr>
          <a:xfrm>
            <a:off x="6068877" y="24959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begin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3AE2BB5-AD3B-2596-21B8-C22BD777F3ED}"/>
              </a:ext>
            </a:extLst>
          </p:cNvPr>
          <p:cNvSpPr txBox="1">
            <a:spLocks/>
          </p:cNvSpPr>
          <p:nvPr/>
        </p:nvSpPr>
        <p:spPr>
          <a:xfrm>
            <a:off x="8625994" y="24959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A978CE34-290B-2854-FBEC-39A2BE0964B8}"/>
              </a:ext>
            </a:extLst>
          </p:cNvPr>
          <p:cNvSpPr/>
          <p:nvPr/>
        </p:nvSpPr>
        <p:spPr>
          <a:xfrm>
            <a:off x="8131853" y="26364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6EB43B4-08C3-08C2-EBF4-18C6D12E697D}"/>
              </a:ext>
            </a:extLst>
          </p:cNvPr>
          <p:cNvSpPr/>
          <p:nvPr/>
        </p:nvSpPr>
        <p:spPr>
          <a:xfrm>
            <a:off x="4599314" y="25971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FA366BF8-BD9C-C2B2-1800-79CF38CBE42C}"/>
              </a:ext>
            </a:extLst>
          </p:cNvPr>
          <p:cNvSpPr txBox="1">
            <a:spLocks/>
          </p:cNvSpPr>
          <p:nvPr/>
        </p:nvSpPr>
        <p:spPr>
          <a:xfrm>
            <a:off x="6068877" y="34645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begin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B9E54EA6-AC34-0199-DE67-4B4A5F4B192D}"/>
              </a:ext>
            </a:extLst>
          </p:cNvPr>
          <p:cNvSpPr txBox="1">
            <a:spLocks/>
          </p:cNvSpPr>
          <p:nvPr/>
        </p:nvSpPr>
        <p:spPr>
          <a:xfrm>
            <a:off x="2136427" y="24309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beginner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0CC13779-C9C8-2219-74ED-25BE9C6961DF}"/>
              </a:ext>
            </a:extLst>
          </p:cNvPr>
          <p:cNvSpPr txBox="1">
            <a:spLocks/>
          </p:cNvSpPr>
          <p:nvPr/>
        </p:nvSpPr>
        <p:spPr>
          <a:xfrm>
            <a:off x="8625995" y="346458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who does it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CFCDBB5C-2B4E-C6E1-FE3E-81A3BD752E79}"/>
              </a:ext>
            </a:extLst>
          </p:cNvPr>
          <p:cNvSpPr txBox="1">
            <a:spLocks/>
          </p:cNvSpPr>
          <p:nvPr/>
        </p:nvSpPr>
        <p:spPr>
          <a:xfrm>
            <a:off x="6068877" y="450119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run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346BB0BA-6B3B-1870-3973-A3921F23C362}"/>
              </a:ext>
            </a:extLst>
          </p:cNvPr>
          <p:cNvSpPr txBox="1">
            <a:spLocks/>
          </p:cNvSpPr>
          <p:nvPr/>
        </p:nvSpPr>
        <p:spPr>
          <a:xfrm>
            <a:off x="8625994" y="450119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36" name="Cross 35">
            <a:extLst>
              <a:ext uri="{FF2B5EF4-FFF2-40B4-BE49-F238E27FC236}">
                <a16:creationId xmlns:a16="http://schemas.microsoft.com/office/drawing/2014/main" id="{01FCA7E8-C1C6-7E7A-12E0-7A7FCA31F6E5}"/>
              </a:ext>
            </a:extLst>
          </p:cNvPr>
          <p:cNvSpPr/>
          <p:nvPr/>
        </p:nvSpPr>
        <p:spPr>
          <a:xfrm>
            <a:off x="8131853" y="46416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Arrow: Right 36">
            <a:extLst>
              <a:ext uri="{FF2B5EF4-FFF2-40B4-BE49-F238E27FC236}">
                <a16:creationId xmlns:a16="http://schemas.microsoft.com/office/drawing/2014/main" id="{53D2E5AF-8263-FCDB-C0E2-FA8494E7610E}"/>
              </a:ext>
            </a:extLst>
          </p:cNvPr>
          <p:cNvSpPr/>
          <p:nvPr/>
        </p:nvSpPr>
        <p:spPr>
          <a:xfrm>
            <a:off x="4599314" y="460240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79FA5016-70C5-9D0E-CB1A-62B5A635638D}"/>
              </a:ext>
            </a:extLst>
          </p:cNvPr>
          <p:cNvSpPr txBox="1">
            <a:spLocks/>
          </p:cNvSpPr>
          <p:nvPr/>
        </p:nvSpPr>
        <p:spPr>
          <a:xfrm>
            <a:off x="6068877" y="54697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run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88FC7AB9-DB29-3047-11B3-E935074421F3}"/>
              </a:ext>
            </a:extLst>
          </p:cNvPr>
          <p:cNvSpPr txBox="1">
            <a:spLocks/>
          </p:cNvSpPr>
          <p:nvPr/>
        </p:nvSpPr>
        <p:spPr>
          <a:xfrm>
            <a:off x="2136427" y="443615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running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1F59B34F-6CB2-2D9E-D457-DBA4D316764B}"/>
              </a:ext>
            </a:extLst>
          </p:cNvPr>
          <p:cNvSpPr txBox="1">
            <a:spLocks/>
          </p:cNvSpPr>
          <p:nvPr/>
        </p:nvSpPr>
        <p:spPr>
          <a:xfrm>
            <a:off x="8625995" y="546979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happening now</a:t>
            </a:r>
          </a:p>
        </p:txBody>
      </p:sp>
    </p:spTree>
    <p:extLst>
      <p:ext uri="{BB962C8B-B14F-4D97-AF65-F5344CB8AC3E}">
        <p14:creationId xmlns:p14="http://schemas.microsoft.com/office/powerpoint/2010/main" val="41962905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60519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3BA50-1A89-2117-4DC0-FC0F82068A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651C51F9-F166-73C9-958F-1A24BE8575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885DFA-DB39-5F3F-A170-61CE96422A90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unpacked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997D5E9-5114-3D57-4F4F-FCF0C927F49C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morphemes in this word?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5C39573-EA8D-6289-32B2-457A040381F5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36FE1FE-F0D3-6F11-3F7B-E6D000C885C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pack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DC70732-65A4-BC47-685D-618AF621D621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ed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2F0DBCE8-E16D-38B1-A3B4-1E647AFF864A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2FED5DE3-B6B1-8B9F-507F-D92072E53AFA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5434DDFD-7F85-2DA6-0820-573DD8350145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EB3E427-5888-306C-547F-A0C27F9ED463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3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opposite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C83819D-043B-C235-85C7-063C8C1CD7B0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 pack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BB1759A-6C92-21FB-F860-DBB3882DB48F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happened in the past</a:t>
            </a:r>
          </a:p>
        </p:txBody>
      </p:sp>
    </p:spTree>
    <p:extLst>
      <p:ext uri="{BB962C8B-B14F-4D97-AF65-F5344CB8AC3E}">
        <p14:creationId xmlns:p14="http://schemas.microsoft.com/office/powerpoint/2010/main" val="91818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1052</Words>
  <Application>Microsoft Office PowerPoint</Application>
  <PresentationFormat>Widescreen</PresentationFormat>
  <Paragraphs>261</Paragraphs>
  <Slides>32</Slides>
  <Notes>16</Notes>
  <HiddenSlides>0</HiddenSlides>
  <MMClips>6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5" baseType="lpstr">
      <vt:lpstr>Arial</vt:lpstr>
      <vt:lpstr>Andika</vt:lpstr>
      <vt:lpstr>Office Theme</vt:lpstr>
      <vt:lpstr> How to Use this PowerPoint</vt:lpstr>
      <vt:lpstr>More Doubling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64</cp:revision>
  <dcterms:created xsi:type="dcterms:W3CDTF">2022-05-31T09:42:07Z</dcterms:created>
  <dcterms:modified xsi:type="dcterms:W3CDTF">2026-07-16T11:19:25Z</dcterms:modified>
</cp:coreProperties>
</file>